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dbae9c0826542f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bd442f49b524e70"/>
  </p:sldMasterIdLst>
  <p:sldIdLst>
    <p:sldId xmlns:r="http://schemas.openxmlformats.org/officeDocument/2006/relationships" id="256" r:id="R70ef6ff5ed49429e"/>
    <p:sldId xmlns:r="http://schemas.openxmlformats.org/officeDocument/2006/relationships" id="257" r:id="R7a512da1f80b4e3c"/>
    <p:sldId xmlns:r="http://schemas.openxmlformats.org/officeDocument/2006/relationships" id="258" r:id="Re7cc69c14c304f3d"/>
    <p:sldId xmlns:r="http://schemas.openxmlformats.org/officeDocument/2006/relationships" id="259" r:id="R2dd33550ccbb4efc"/>
    <p:sldId xmlns:r="http://schemas.openxmlformats.org/officeDocument/2006/relationships" id="260" r:id="Rae82802939634c7d"/>
    <p:sldId xmlns:r="http://schemas.openxmlformats.org/officeDocument/2006/relationships" id="261" r:id="R2001ee5b8867450c"/>
    <p:sldId xmlns:r="http://schemas.openxmlformats.org/officeDocument/2006/relationships" id="262" r:id="Re57c3fbb6b04426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d442f49b524e70" /><Relationship Type="http://schemas.openxmlformats.org/officeDocument/2006/relationships/slide" Target="/ppt/slides/slide1.xml" Id="R70ef6ff5ed49429e" /><Relationship Type="http://schemas.openxmlformats.org/officeDocument/2006/relationships/slide" Target="/ppt/slides/slide2.xml" Id="R7a512da1f80b4e3c" /><Relationship Type="http://schemas.openxmlformats.org/officeDocument/2006/relationships/slide" Target="/ppt/slides/slide3.xml" Id="Re7cc69c14c304f3d" /><Relationship Type="http://schemas.openxmlformats.org/officeDocument/2006/relationships/slide" Target="/ppt/slides/slide4.xml" Id="R2dd33550ccbb4efc" /><Relationship Type="http://schemas.openxmlformats.org/officeDocument/2006/relationships/slide" Target="/ppt/slides/slide5.xml" Id="Rae82802939634c7d" /><Relationship Type="http://schemas.openxmlformats.org/officeDocument/2006/relationships/slide" Target="/ppt/slides/slide6.xml" Id="R2001ee5b8867450c" /><Relationship Type="http://schemas.openxmlformats.org/officeDocument/2006/relationships/slide" Target="/ppt/slides/slide7.xml" Id="Re57c3fbb6b04426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1b55f159fd4d3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5752d8087f4c61" /><Relationship Type="http://schemas.openxmlformats.org/officeDocument/2006/relationships/theme" Target="/ppt/slideMasters/theme/theme1.xml" Id="R4769617334bf4fc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25752d8087f4c6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eb7ea778a2477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8143a33d8346e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e9f0d3e04249b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89effd7eb34a9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12f5b6908440a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03c3da3603419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919c52add3465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 FALKANGER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 FALKANGER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 FALKANGER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 FALKANGER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 FALKANGER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 FALKANGER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4 499 000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−361 000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23 728 000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120 432 000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137 540 000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 FALKANGER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FALK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 FALKANGER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Fjordgata 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73540160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930 362 336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 FALKANGER AS</a:t>
            </a:r>
          </a:p>
        </p:txBody>
      </p:sp>
    </p:spTree>
  </p:cSld>
  <p:clrMapOvr>
    <a:masterClrMapping xmlns:a="http://schemas.openxmlformats.org/drawingml/2006/main"/>
  </p:clrMapOvr>
</p:sld>
</file>