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7b3c96eff346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4f298c459f4933"/>
  </p:sldMasterIdLst>
  <p:sldIdLst>
    <p:sldId xmlns:r="http://schemas.openxmlformats.org/officeDocument/2006/relationships" id="256" r:id="R8c6ba0601f6d4c70"/>
    <p:sldId xmlns:r="http://schemas.openxmlformats.org/officeDocument/2006/relationships" id="257" r:id="R66602048e2a642bb"/>
    <p:sldId xmlns:r="http://schemas.openxmlformats.org/officeDocument/2006/relationships" id="258" r:id="R80b89307cb86498b"/>
    <p:sldId xmlns:r="http://schemas.openxmlformats.org/officeDocument/2006/relationships" id="259" r:id="R1575a3a2be9e4899"/>
    <p:sldId xmlns:r="http://schemas.openxmlformats.org/officeDocument/2006/relationships" id="260" r:id="R445fb73b82e743a6"/>
    <p:sldId xmlns:r="http://schemas.openxmlformats.org/officeDocument/2006/relationships" id="261" r:id="R820461b017454691"/>
    <p:sldId xmlns:r="http://schemas.openxmlformats.org/officeDocument/2006/relationships" id="262" r:id="R6b45c5d3b12649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4f298c459f4933" /><Relationship Type="http://schemas.openxmlformats.org/officeDocument/2006/relationships/slide" Target="/ppt/slides/slide1.xml" Id="R8c6ba0601f6d4c70" /><Relationship Type="http://schemas.openxmlformats.org/officeDocument/2006/relationships/slide" Target="/ppt/slides/slide2.xml" Id="R66602048e2a642bb" /><Relationship Type="http://schemas.openxmlformats.org/officeDocument/2006/relationships/slide" Target="/ppt/slides/slide3.xml" Id="R80b89307cb86498b" /><Relationship Type="http://schemas.openxmlformats.org/officeDocument/2006/relationships/slide" Target="/ppt/slides/slide4.xml" Id="R1575a3a2be9e4899" /><Relationship Type="http://schemas.openxmlformats.org/officeDocument/2006/relationships/slide" Target="/ppt/slides/slide5.xml" Id="R445fb73b82e743a6" /><Relationship Type="http://schemas.openxmlformats.org/officeDocument/2006/relationships/slide" Target="/ppt/slides/slide6.xml" Id="R820461b017454691" /><Relationship Type="http://schemas.openxmlformats.org/officeDocument/2006/relationships/slide" Target="/ppt/slides/slide7.xml" Id="R6b45c5d3b12649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86218c831841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2149d60ff466d" /><Relationship Type="http://schemas.openxmlformats.org/officeDocument/2006/relationships/theme" Target="/ppt/slideMasters/theme/theme1.xml" Id="R137f2bda965c47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f2149d60ff46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8de3a9ffa43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8b36d09fd40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50849bcea42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c33b74ecf4d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8d91f06b345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9cb02c1f646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479012eaf4b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VVS AS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3 625 466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190 366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420 311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2 546 611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Austerdalsvegen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930 363 162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VVS AS</a:t>
            </a:r>
          </a:p>
        </p:txBody>
      </p:sp>
    </p:spTree>
  </p:cSld>
  <p:clrMapOvr>
    <a:masterClrMapping xmlns:a="http://schemas.openxmlformats.org/drawingml/2006/main"/>
  </p:clrMapOvr>
</p:sld>
</file>