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7c3c7a6d6242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78b1f6a76a4cda"/>
  </p:sldMasterIdLst>
  <p:sldIdLst>
    <p:sldId xmlns:r="http://schemas.openxmlformats.org/officeDocument/2006/relationships" id="256" r:id="R22feae00d8e3465b"/>
    <p:sldId xmlns:r="http://schemas.openxmlformats.org/officeDocument/2006/relationships" id="257" r:id="R1b7a9014aa704e64"/>
    <p:sldId xmlns:r="http://schemas.openxmlformats.org/officeDocument/2006/relationships" id="258" r:id="R1821e84e85334977"/>
    <p:sldId xmlns:r="http://schemas.openxmlformats.org/officeDocument/2006/relationships" id="259" r:id="R341e92b852ca4e45"/>
    <p:sldId xmlns:r="http://schemas.openxmlformats.org/officeDocument/2006/relationships" id="260" r:id="R72750b9ca1d94c1f"/>
    <p:sldId xmlns:r="http://schemas.openxmlformats.org/officeDocument/2006/relationships" id="261" r:id="Rfe33d91fd9e04619"/>
    <p:sldId xmlns:r="http://schemas.openxmlformats.org/officeDocument/2006/relationships" id="262" r:id="Ra47ded3f79a941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8b1f6a76a4cda" /><Relationship Type="http://schemas.openxmlformats.org/officeDocument/2006/relationships/slide" Target="/ppt/slides/slide1.xml" Id="R22feae00d8e3465b" /><Relationship Type="http://schemas.openxmlformats.org/officeDocument/2006/relationships/slide" Target="/ppt/slides/slide2.xml" Id="R1b7a9014aa704e64" /><Relationship Type="http://schemas.openxmlformats.org/officeDocument/2006/relationships/slide" Target="/ppt/slides/slide3.xml" Id="R1821e84e85334977" /><Relationship Type="http://schemas.openxmlformats.org/officeDocument/2006/relationships/slide" Target="/ppt/slides/slide4.xml" Id="R341e92b852ca4e45" /><Relationship Type="http://schemas.openxmlformats.org/officeDocument/2006/relationships/slide" Target="/ppt/slides/slide5.xml" Id="R72750b9ca1d94c1f" /><Relationship Type="http://schemas.openxmlformats.org/officeDocument/2006/relationships/slide" Target="/ppt/slides/slide6.xml" Id="Rfe33d91fd9e04619" /><Relationship Type="http://schemas.openxmlformats.org/officeDocument/2006/relationships/slide" Target="/ppt/slides/slide7.xml" Id="Ra47ded3f79a941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bda1cdf1a48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bc0f0785d4433" /><Relationship Type="http://schemas.openxmlformats.org/officeDocument/2006/relationships/theme" Target="/ppt/slideMasters/theme/theme1.xml" Id="Rb62c371f250449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8bc0f0785d44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cab46ab484c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71c91da494c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a39674b924e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bbc1ca62c44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57576b4b449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e7e00270e42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6a8636b7642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SKJELLERFJELLET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SKJELLERFJELLET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4 723 111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5 182 447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EIVIND HALVORSEN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EIVIND HALVORSEN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Folabruveien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SKJELLERFJELLET AS</a:t>
            </a:r>
          </a:p>
        </p:txBody>
      </p:sp>
    </p:spTree>
  </p:cSld>
  <p:clrMapOvr>
    <a:masterClrMapping xmlns:a="http://schemas.openxmlformats.org/drawingml/2006/main"/>
  </p:clrMapOvr>
</p:sld>
</file>