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e53751762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5a01232744a2e"/>
  </p:sldMasterIdLst>
  <p:sldIdLst>
    <p:sldId xmlns:r="http://schemas.openxmlformats.org/officeDocument/2006/relationships" id="256" r:id="Rcd8a6bbe85974406"/>
    <p:sldId xmlns:r="http://schemas.openxmlformats.org/officeDocument/2006/relationships" id="257" r:id="R8cc4c5c10d5540f7"/>
    <p:sldId xmlns:r="http://schemas.openxmlformats.org/officeDocument/2006/relationships" id="258" r:id="R1070e0ec6ecf4f37"/>
    <p:sldId xmlns:r="http://schemas.openxmlformats.org/officeDocument/2006/relationships" id="259" r:id="R03de8018fb094afd"/>
    <p:sldId xmlns:r="http://schemas.openxmlformats.org/officeDocument/2006/relationships" id="260" r:id="Rcf496f254fed4c09"/>
    <p:sldId xmlns:r="http://schemas.openxmlformats.org/officeDocument/2006/relationships" id="261" r:id="R29e43258314f40f5"/>
    <p:sldId xmlns:r="http://schemas.openxmlformats.org/officeDocument/2006/relationships" id="262" r:id="R19b6a978e6b9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5a01232744a2e" /><Relationship Type="http://schemas.openxmlformats.org/officeDocument/2006/relationships/slide" Target="/ppt/slides/slide1.xml" Id="Rcd8a6bbe85974406" /><Relationship Type="http://schemas.openxmlformats.org/officeDocument/2006/relationships/slide" Target="/ppt/slides/slide2.xml" Id="R8cc4c5c10d5540f7" /><Relationship Type="http://schemas.openxmlformats.org/officeDocument/2006/relationships/slide" Target="/ppt/slides/slide3.xml" Id="R1070e0ec6ecf4f37" /><Relationship Type="http://schemas.openxmlformats.org/officeDocument/2006/relationships/slide" Target="/ppt/slides/slide4.xml" Id="R03de8018fb094afd" /><Relationship Type="http://schemas.openxmlformats.org/officeDocument/2006/relationships/slide" Target="/ppt/slides/slide5.xml" Id="Rcf496f254fed4c09" /><Relationship Type="http://schemas.openxmlformats.org/officeDocument/2006/relationships/slide" Target="/ppt/slides/slide6.xml" Id="R29e43258314f40f5" /><Relationship Type="http://schemas.openxmlformats.org/officeDocument/2006/relationships/slide" Target="/ppt/slides/slide7.xml" Id="R19b6a978e6b9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2a5540b04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4c768f0b4fbc" /><Relationship Type="http://schemas.openxmlformats.org/officeDocument/2006/relationships/theme" Target="/ppt/slideMasters/theme/theme1.xml" Id="R0fe65d91c44a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14c768f0b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07927b93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342d2e2c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3b0f6b83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e0fda267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5d703cf7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13121b44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524d3b52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