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2e3576a3a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81bdadcc9400d"/>
  </p:sldMasterIdLst>
  <p:sldIdLst>
    <p:sldId xmlns:r="http://schemas.openxmlformats.org/officeDocument/2006/relationships" id="256" r:id="R3ed55b8c88734335"/>
    <p:sldId xmlns:r="http://schemas.openxmlformats.org/officeDocument/2006/relationships" id="257" r:id="Rb32a6cdb588c4aa3"/>
    <p:sldId xmlns:r="http://schemas.openxmlformats.org/officeDocument/2006/relationships" id="258" r:id="R6bc15e89a8174804"/>
    <p:sldId xmlns:r="http://schemas.openxmlformats.org/officeDocument/2006/relationships" id="259" r:id="Rbd4ea899ddd34274"/>
    <p:sldId xmlns:r="http://schemas.openxmlformats.org/officeDocument/2006/relationships" id="260" r:id="R38d02c0a934143c0"/>
    <p:sldId xmlns:r="http://schemas.openxmlformats.org/officeDocument/2006/relationships" id="261" r:id="R6ce56d5180a649f3"/>
    <p:sldId xmlns:r="http://schemas.openxmlformats.org/officeDocument/2006/relationships" id="262" r:id="R545aa2888552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81bdadcc9400d" /><Relationship Type="http://schemas.openxmlformats.org/officeDocument/2006/relationships/slide" Target="/ppt/slides/slide1.xml" Id="R3ed55b8c88734335" /><Relationship Type="http://schemas.openxmlformats.org/officeDocument/2006/relationships/slide" Target="/ppt/slides/slide2.xml" Id="Rb32a6cdb588c4aa3" /><Relationship Type="http://schemas.openxmlformats.org/officeDocument/2006/relationships/slide" Target="/ppt/slides/slide3.xml" Id="R6bc15e89a8174804" /><Relationship Type="http://schemas.openxmlformats.org/officeDocument/2006/relationships/slide" Target="/ppt/slides/slide4.xml" Id="Rbd4ea899ddd34274" /><Relationship Type="http://schemas.openxmlformats.org/officeDocument/2006/relationships/slide" Target="/ppt/slides/slide5.xml" Id="R38d02c0a934143c0" /><Relationship Type="http://schemas.openxmlformats.org/officeDocument/2006/relationships/slide" Target="/ppt/slides/slide6.xml" Id="R6ce56d5180a649f3" /><Relationship Type="http://schemas.openxmlformats.org/officeDocument/2006/relationships/slide" Target="/ppt/slides/slide7.xml" Id="R545aa2888552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482d06b06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d650b44c46c2" /><Relationship Type="http://schemas.openxmlformats.org/officeDocument/2006/relationships/theme" Target="/ppt/slideMasters/theme/theme1.xml" Id="Ra40fd4471f8d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4d650b44c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035ff7c0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deef989e4b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0266c266c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53c19ca04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7f6b722d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fe0deb5a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fcb70311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&amp; 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&amp; R INVEST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OTTAR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RAGNHILD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Kjelsrudvegen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930 365 556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&amp; R INVEST AS</a:t>
            </a:r>
          </a:p>
        </p:txBody>
      </p:sp>
    </p:spTree>
  </p:cSld>
  <p:clrMapOvr>
    <a:masterClrMapping xmlns:a="http://schemas.openxmlformats.org/drawingml/2006/main"/>
  </p:clrMapOvr>
</p:sld>
</file>