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1769ee558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368bb484b4efa"/>
  </p:sldMasterIdLst>
  <p:sldIdLst>
    <p:sldId xmlns:r="http://schemas.openxmlformats.org/officeDocument/2006/relationships" id="256" r:id="Re6d430c7fecd404d"/>
    <p:sldId xmlns:r="http://schemas.openxmlformats.org/officeDocument/2006/relationships" id="257" r:id="Rb7309a4d4c74483f"/>
    <p:sldId xmlns:r="http://schemas.openxmlformats.org/officeDocument/2006/relationships" id="258" r:id="R23c93ab51c3143fb"/>
    <p:sldId xmlns:r="http://schemas.openxmlformats.org/officeDocument/2006/relationships" id="259" r:id="R29876990d6df407a"/>
    <p:sldId xmlns:r="http://schemas.openxmlformats.org/officeDocument/2006/relationships" id="260" r:id="R4ffe746c6a7b416a"/>
    <p:sldId xmlns:r="http://schemas.openxmlformats.org/officeDocument/2006/relationships" id="261" r:id="R0e8600393a9e48aa"/>
    <p:sldId xmlns:r="http://schemas.openxmlformats.org/officeDocument/2006/relationships" id="262" r:id="R837582e4b600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368bb484b4efa" /><Relationship Type="http://schemas.openxmlformats.org/officeDocument/2006/relationships/slide" Target="/ppt/slides/slide1.xml" Id="Re6d430c7fecd404d" /><Relationship Type="http://schemas.openxmlformats.org/officeDocument/2006/relationships/slide" Target="/ppt/slides/slide2.xml" Id="Rb7309a4d4c74483f" /><Relationship Type="http://schemas.openxmlformats.org/officeDocument/2006/relationships/slide" Target="/ppt/slides/slide3.xml" Id="R23c93ab51c3143fb" /><Relationship Type="http://schemas.openxmlformats.org/officeDocument/2006/relationships/slide" Target="/ppt/slides/slide4.xml" Id="R29876990d6df407a" /><Relationship Type="http://schemas.openxmlformats.org/officeDocument/2006/relationships/slide" Target="/ppt/slides/slide5.xml" Id="R4ffe746c6a7b416a" /><Relationship Type="http://schemas.openxmlformats.org/officeDocument/2006/relationships/slide" Target="/ppt/slides/slide6.xml" Id="R0e8600393a9e48aa" /><Relationship Type="http://schemas.openxmlformats.org/officeDocument/2006/relationships/slide" Target="/ppt/slides/slide7.xml" Id="R837582e4b600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ebf04328b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120abf1747e2" /><Relationship Type="http://schemas.openxmlformats.org/officeDocument/2006/relationships/theme" Target="/ppt/slideMasters/theme/theme1.xml" Id="R985b1383dfc1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c120abf17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2c3bda9c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bb98cfadd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d09b0ec98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fffe7433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0effa211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cf34de8ec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bbb15808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EVENB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Smestadlykkja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930 365 610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EVENB AS</a:t>
            </a:r>
          </a:p>
        </p:txBody>
      </p:sp>
    </p:spTree>
  </p:cSld>
  <p:clrMapOvr>
    <a:masterClrMapping xmlns:a="http://schemas.openxmlformats.org/drawingml/2006/main"/>
  </p:clrMapOvr>
</p:sld>
</file>