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81aca83fb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9c25bd9c041cc"/>
  </p:sldMasterIdLst>
  <p:sldIdLst>
    <p:sldId xmlns:r="http://schemas.openxmlformats.org/officeDocument/2006/relationships" id="256" r:id="R4056628f995c4c9a"/>
    <p:sldId xmlns:r="http://schemas.openxmlformats.org/officeDocument/2006/relationships" id="257" r:id="R1d3536c98631429d"/>
    <p:sldId xmlns:r="http://schemas.openxmlformats.org/officeDocument/2006/relationships" id="258" r:id="Refed12a1ee454af4"/>
    <p:sldId xmlns:r="http://schemas.openxmlformats.org/officeDocument/2006/relationships" id="259" r:id="R84f8eb9d329046d9"/>
    <p:sldId xmlns:r="http://schemas.openxmlformats.org/officeDocument/2006/relationships" id="260" r:id="Raf805b471d214177"/>
    <p:sldId xmlns:r="http://schemas.openxmlformats.org/officeDocument/2006/relationships" id="261" r:id="R21638bc592584e34"/>
    <p:sldId xmlns:r="http://schemas.openxmlformats.org/officeDocument/2006/relationships" id="262" r:id="R6b4de8c34952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9c25bd9c041cc" /><Relationship Type="http://schemas.openxmlformats.org/officeDocument/2006/relationships/slide" Target="/ppt/slides/slide1.xml" Id="R4056628f995c4c9a" /><Relationship Type="http://schemas.openxmlformats.org/officeDocument/2006/relationships/slide" Target="/ppt/slides/slide2.xml" Id="R1d3536c98631429d" /><Relationship Type="http://schemas.openxmlformats.org/officeDocument/2006/relationships/slide" Target="/ppt/slides/slide3.xml" Id="Refed12a1ee454af4" /><Relationship Type="http://schemas.openxmlformats.org/officeDocument/2006/relationships/slide" Target="/ppt/slides/slide4.xml" Id="R84f8eb9d329046d9" /><Relationship Type="http://schemas.openxmlformats.org/officeDocument/2006/relationships/slide" Target="/ppt/slides/slide5.xml" Id="Raf805b471d214177" /><Relationship Type="http://schemas.openxmlformats.org/officeDocument/2006/relationships/slide" Target="/ppt/slides/slide6.xml" Id="R21638bc592584e34" /><Relationship Type="http://schemas.openxmlformats.org/officeDocument/2006/relationships/slide" Target="/ppt/slides/slide7.xml" Id="R6b4de8c34952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630cdee06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4d6af0d24b15" /><Relationship Type="http://schemas.openxmlformats.org/officeDocument/2006/relationships/theme" Target="/ppt/slideMasters/theme/theme1.xml" Id="Rb185a9d4abb1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44d6af0d2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41a3d232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09d17d08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97e55d1a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7f885e71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e4139fb8a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916a9eeb4f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b93976ea543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TOPPEN 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TOPPEN 7 HOLDING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ØRJAN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930 369 675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TOPPEN 7 HOLDING AS</a:t>
            </a:r>
          </a:p>
        </p:txBody>
      </p:sp>
    </p:spTree>
  </p:cSld>
  <p:clrMapOvr>
    <a:masterClrMapping xmlns:a="http://schemas.openxmlformats.org/drawingml/2006/main"/>
  </p:clrMapOvr>
</p:sld>
</file>