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e4d37959b4b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1617b6a6a45b6"/>
  </p:sldMasterIdLst>
  <p:sldIdLst>
    <p:sldId xmlns:r="http://schemas.openxmlformats.org/officeDocument/2006/relationships" id="256" r:id="R19fda354b2d7497d"/>
    <p:sldId xmlns:r="http://schemas.openxmlformats.org/officeDocument/2006/relationships" id="257" r:id="R441ec1de210e4c3f"/>
    <p:sldId xmlns:r="http://schemas.openxmlformats.org/officeDocument/2006/relationships" id="258" r:id="R8b88f9c35cac4e00"/>
    <p:sldId xmlns:r="http://schemas.openxmlformats.org/officeDocument/2006/relationships" id="259" r:id="Rcfa8e908b0ef4960"/>
    <p:sldId xmlns:r="http://schemas.openxmlformats.org/officeDocument/2006/relationships" id="260" r:id="Rb953872ba2d84046"/>
    <p:sldId xmlns:r="http://schemas.openxmlformats.org/officeDocument/2006/relationships" id="261" r:id="R2ef3576395c741fd"/>
    <p:sldId xmlns:r="http://schemas.openxmlformats.org/officeDocument/2006/relationships" id="262" r:id="R077619e077ca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1617b6a6a45b6" /><Relationship Type="http://schemas.openxmlformats.org/officeDocument/2006/relationships/slide" Target="/ppt/slides/slide1.xml" Id="R19fda354b2d7497d" /><Relationship Type="http://schemas.openxmlformats.org/officeDocument/2006/relationships/slide" Target="/ppt/slides/slide2.xml" Id="R441ec1de210e4c3f" /><Relationship Type="http://schemas.openxmlformats.org/officeDocument/2006/relationships/slide" Target="/ppt/slides/slide3.xml" Id="R8b88f9c35cac4e00" /><Relationship Type="http://schemas.openxmlformats.org/officeDocument/2006/relationships/slide" Target="/ppt/slides/slide4.xml" Id="Rcfa8e908b0ef4960" /><Relationship Type="http://schemas.openxmlformats.org/officeDocument/2006/relationships/slide" Target="/ppt/slides/slide5.xml" Id="Rb953872ba2d84046" /><Relationship Type="http://schemas.openxmlformats.org/officeDocument/2006/relationships/slide" Target="/ppt/slides/slide6.xml" Id="R2ef3576395c741fd" /><Relationship Type="http://schemas.openxmlformats.org/officeDocument/2006/relationships/slide" Target="/ppt/slides/slide7.xml" Id="R077619e077ca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56ee2cc6040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2f613333c46e3" /><Relationship Type="http://schemas.openxmlformats.org/officeDocument/2006/relationships/theme" Target="/ppt/slideMasters/theme/theme1.xml" Id="Rcb41acc4de40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2f613333c46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3025c45d7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1392eedb2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4e9613277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14c23017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c7916b98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d5e7dc85f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242ca6570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LANCON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615 611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ATLE LANGEDAL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5146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930 374 857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LANCON AS</a:t>
            </a:r>
          </a:p>
        </p:txBody>
      </p:sp>
    </p:spTree>
  </p:cSld>
  <p:clrMapOvr>
    <a:masterClrMapping xmlns:a="http://schemas.openxmlformats.org/drawingml/2006/main"/>
  </p:clrMapOvr>
</p:sld>
</file>