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0ed31f4aae42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1647cd0e884062"/>
  </p:sldMasterIdLst>
  <p:sldIdLst>
    <p:sldId xmlns:r="http://schemas.openxmlformats.org/officeDocument/2006/relationships" id="256" r:id="Rf359164d7dc64768"/>
    <p:sldId xmlns:r="http://schemas.openxmlformats.org/officeDocument/2006/relationships" id="257" r:id="Rb7fed8eafb1a4030"/>
    <p:sldId xmlns:r="http://schemas.openxmlformats.org/officeDocument/2006/relationships" id="258" r:id="R5c2098cd89594220"/>
    <p:sldId xmlns:r="http://schemas.openxmlformats.org/officeDocument/2006/relationships" id="259" r:id="Rb1d05e3932fd47de"/>
    <p:sldId xmlns:r="http://schemas.openxmlformats.org/officeDocument/2006/relationships" id="260" r:id="Rd592f36b008e4778"/>
    <p:sldId xmlns:r="http://schemas.openxmlformats.org/officeDocument/2006/relationships" id="261" r:id="Rd3835a5f322a463e"/>
    <p:sldId xmlns:r="http://schemas.openxmlformats.org/officeDocument/2006/relationships" id="262" r:id="Re23b40bf23bb47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647cd0e884062" /><Relationship Type="http://schemas.openxmlformats.org/officeDocument/2006/relationships/slide" Target="/ppt/slides/slide1.xml" Id="Rf359164d7dc64768" /><Relationship Type="http://schemas.openxmlformats.org/officeDocument/2006/relationships/slide" Target="/ppt/slides/slide2.xml" Id="Rb7fed8eafb1a4030" /><Relationship Type="http://schemas.openxmlformats.org/officeDocument/2006/relationships/slide" Target="/ppt/slides/slide3.xml" Id="R5c2098cd89594220" /><Relationship Type="http://schemas.openxmlformats.org/officeDocument/2006/relationships/slide" Target="/ppt/slides/slide4.xml" Id="Rb1d05e3932fd47de" /><Relationship Type="http://schemas.openxmlformats.org/officeDocument/2006/relationships/slide" Target="/ppt/slides/slide5.xml" Id="Rd592f36b008e4778" /><Relationship Type="http://schemas.openxmlformats.org/officeDocument/2006/relationships/slide" Target="/ppt/slides/slide6.xml" Id="Rd3835a5f322a463e" /><Relationship Type="http://schemas.openxmlformats.org/officeDocument/2006/relationships/slide" Target="/ppt/slides/slide7.xml" Id="Re23b40bf23bb47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cc448d2874c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e78b7ffde452b" /><Relationship Type="http://schemas.openxmlformats.org/officeDocument/2006/relationships/theme" Target="/ppt/slideMasters/theme/theme1.xml" Id="R3daf5698f69547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3e78b7ffde45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b6b799dfe46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8ea96cd2e49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90c04132f40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af4fded8646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125c7ca5442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80b680b4345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d15d59e6a4c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DEKKINVEST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DEKKINVEST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DEKKINVEST AS ble etablert [år] og holder til i Bremnes.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DEKKINVEST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DEKKINVEST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DEKKINVEST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13 291 151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2 233 995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4 413 354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DEKKINVEST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 &amp; JOR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JRB BALDER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DEKKINVEST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Hollundsdalen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5430 Bremnes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930 376 930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DEKKINVEST AS</a:t>
            </a:r>
          </a:p>
        </p:txBody>
      </p:sp>
    </p:spTree>
  </p:cSld>
  <p:clrMapOvr>
    <a:masterClrMapping xmlns:a="http://schemas.openxmlformats.org/drawingml/2006/main"/>
  </p:clrMapOvr>
</p:sld>
</file>