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35bbfc97f14d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c828708ee04527"/>
  </p:sldMasterIdLst>
  <p:sldIdLst>
    <p:sldId xmlns:r="http://schemas.openxmlformats.org/officeDocument/2006/relationships" id="256" r:id="R6044eb0d98144f7c"/>
    <p:sldId xmlns:r="http://schemas.openxmlformats.org/officeDocument/2006/relationships" id="257" r:id="R1a76e43fbc844b90"/>
    <p:sldId xmlns:r="http://schemas.openxmlformats.org/officeDocument/2006/relationships" id="258" r:id="R444c6971481c4654"/>
    <p:sldId xmlns:r="http://schemas.openxmlformats.org/officeDocument/2006/relationships" id="259" r:id="Rdd23c851ae69401f"/>
    <p:sldId xmlns:r="http://schemas.openxmlformats.org/officeDocument/2006/relationships" id="260" r:id="R6b31ff9e864e4bd5"/>
    <p:sldId xmlns:r="http://schemas.openxmlformats.org/officeDocument/2006/relationships" id="261" r:id="Rc5cf37c0445140b4"/>
    <p:sldId xmlns:r="http://schemas.openxmlformats.org/officeDocument/2006/relationships" id="262" r:id="Re76853cf942347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828708ee04527" /><Relationship Type="http://schemas.openxmlformats.org/officeDocument/2006/relationships/slide" Target="/ppt/slides/slide1.xml" Id="R6044eb0d98144f7c" /><Relationship Type="http://schemas.openxmlformats.org/officeDocument/2006/relationships/slide" Target="/ppt/slides/slide2.xml" Id="R1a76e43fbc844b90" /><Relationship Type="http://schemas.openxmlformats.org/officeDocument/2006/relationships/slide" Target="/ppt/slides/slide3.xml" Id="R444c6971481c4654" /><Relationship Type="http://schemas.openxmlformats.org/officeDocument/2006/relationships/slide" Target="/ppt/slides/slide4.xml" Id="Rdd23c851ae69401f" /><Relationship Type="http://schemas.openxmlformats.org/officeDocument/2006/relationships/slide" Target="/ppt/slides/slide5.xml" Id="R6b31ff9e864e4bd5" /><Relationship Type="http://schemas.openxmlformats.org/officeDocument/2006/relationships/slide" Target="/ppt/slides/slide6.xml" Id="Rc5cf37c0445140b4" /><Relationship Type="http://schemas.openxmlformats.org/officeDocument/2006/relationships/slide" Target="/ppt/slides/slide7.xml" Id="Re76853cf942347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cf56558c1146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69a21a324487a" /><Relationship Type="http://schemas.openxmlformats.org/officeDocument/2006/relationships/theme" Target="/ppt/slideMasters/theme/theme1.xml" Id="R4bc1458a917b42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f69a21a32448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58151f5ef4d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9aa01414549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be5c800b148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b10ca0ef84e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b8cc437b74b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bcd99a66049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b07a25d7e41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STRØMME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STRØMME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STRØMME HOLDING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STRØMME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STRØMME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STRØMME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248 436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STRØMME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STRØMME MAGNUS ANDRE AABØ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STRØMME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 STRØMME HOLDING AS, Frederik Colletts veg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2614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930 377 228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STRØMME HOLDING AS</a:t>
            </a:r>
          </a:p>
        </p:txBody>
      </p:sp>
    </p:spTree>
  </p:cSld>
  <p:clrMapOvr>
    <a:masterClrMapping xmlns:a="http://schemas.openxmlformats.org/drawingml/2006/main"/>
  </p:clrMapOvr>
</p:sld>
</file>