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f4a9bffaf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6f9588bd04577"/>
  </p:sldMasterIdLst>
  <p:sldIdLst>
    <p:sldId xmlns:r="http://schemas.openxmlformats.org/officeDocument/2006/relationships" id="256" r:id="R2f1bd373d1fd41a7"/>
    <p:sldId xmlns:r="http://schemas.openxmlformats.org/officeDocument/2006/relationships" id="257" r:id="Rd8ac020eb9af4413"/>
    <p:sldId xmlns:r="http://schemas.openxmlformats.org/officeDocument/2006/relationships" id="258" r:id="R25cb39d9fabc49e7"/>
    <p:sldId xmlns:r="http://schemas.openxmlformats.org/officeDocument/2006/relationships" id="259" r:id="R47448748e33b4355"/>
    <p:sldId xmlns:r="http://schemas.openxmlformats.org/officeDocument/2006/relationships" id="260" r:id="R6d44330793ed4d7a"/>
    <p:sldId xmlns:r="http://schemas.openxmlformats.org/officeDocument/2006/relationships" id="261" r:id="R8ddaa0e82219475a"/>
    <p:sldId xmlns:r="http://schemas.openxmlformats.org/officeDocument/2006/relationships" id="262" r:id="Rdf438637daa7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6f9588bd04577" /><Relationship Type="http://schemas.openxmlformats.org/officeDocument/2006/relationships/slide" Target="/ppt/slides/slide1.xml" Id="R2f1bd373d1fd41a7" /><Relationship Type="http://schemas.openxmlformats.org/officeDocument/2006/relationships/slide" Target="/ppt/slides/slide2.xml" Id="Rd8ac020eb9af4413" /><Relationship Type="http://schemas.openxmlformats.org/officeDocument/2006/relationships/slide" Target="/ppt/slides/slide3.xml" Id="R25cb39d9fabc49e7" /><Relationship Type="http://schemas.openxmlformats.org/officeDocument/2006/relationships/slide" Target="/ppt/slides/slide4.xml" Id="R47448748e33b4355" /><Relationship Type="http://schemas.openxmlformats.org/officeDocument/2006/relationships/slide" Target="/ppt/slides/slide5.xml" Id="R6d44330793ed4d7a" /><Relationship Type="http://schemas.openxmlformats.org/officeDocument/2006/relationships/slide" Target="/ppt/slides/slide6.xml" Id="R8ddaa0e82219475a" /><Relationship Type="http://schemas.openxmlformats.org/officeDocument/2006/relationships/slide" Target="/ppt/slides/slide7.xml" Id="Rdf438637daa7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759c4a479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6824a72845dd" /><Relationship Type="http://schemas.openxmlformats.org/officeDocument/2006/relationships/theme" Target="/ppt/slideMasters/theme/theme1.xml" Id="Rd8ee47b54c67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b6824a728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ce9f3d1b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a303f60eb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519557c75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9c0c67bed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984f11819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0cfd50831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b98948656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ÅF-HOLDING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4 604 682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4 728 676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FYLJESVOLL ÅSBJØRN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930 377 325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ÅF-HOLDING AS</a:t>
            </a:r>
          </a:p>
        </p:txBody>
      </p:sp>
    </p:spTree>
  </p:cSld>
  <p:clrMapOvr>
    <a:masterClrMapping xmlns:a="http://schemas.openxmlformats.org/drawingml/2006/main"/>
  </p:clrMapOvr>
</p:sld>
</file>