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64a607e9d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ad13d22d94d22"/>
  </p:sldMasterIdLst>
  <p:sldIdLst>
    <p:sldId xmlns:r="http://schemas.openxmlformats.org/officeDocument/2006/relationships" id="256" r:id="Rb6dd74b099c54e2e"/>
    <p:sldId xmlns:r="http://schemas.openxmlformats.org/officeDocument/2006/relationships" id="257" r:id="R974bc3abac3a4457"/>
    <p:sldId xmlns:r="http://schemas.openxmlformats.org/officeDocument/2006/relationships" id="258" r:id="Rc365d889f8544b8c"/>
    <p:sldId xmlns:r="http://schemas.openxmlformats.org/officeDocument/2006/relationships" id="259" r:id="R7d9ec5b42a4048cf"/>
    <p:sldId xmlns:r="http://schemas.openxmlformats.org/officeDocument/2006/relationships" id="260" r:id="Rbc03efea12df4808"/>
    <p:sldId xmlns:r="http://schemas.openxmlformats.org/officeDocument/2006/relationships" id="261" r:id="R977fe269227845f9"/>
    <p:sldId xmlns:r="http://schemas.openxmlformats.org/officeDocument/2006/relationships" id="262" r:id="Rd3e06e7c5519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ad13d22d94d22" /><Relationship Type="http://schemas.openxmlformats.org/officeDocument/2006/relationships/slide" Target="/ppt/slides/slide1.xml" Id="Rb6dd74b099c54e2e" /><Relationship Type="http://schemas.openxmlformats.org/officeDocument/2006/relationships/slide" Target="/ppt/slides/slide2.xml" Id="R974bc3abac3a4457" /><Relationship Type="http://schemas.openxmlformats.org/officeDocument/2006/relationships/slide" Target="/ppt/slides/slide3.xml" Id="Rc365d889f8544b8c" /><Relationship Type="http://schemas.openxmlformats.org/officeDocument/2006/relationships/slide" Target="/ppt/slides/slide4.xml" Id="R7d9ec5b42a4048cf" /><Relationship Type="http://schemas.openxmlformats.org/officeDocument/2006/relationships/slide" Target="/ppt/slides/slide5.xml" Id="Rbc03efea12df4808" /><Relationship Type="http://schemas.openxmlformats.org/officeDocument/2006/relationships/slide" Target="/ppt/slides/slide6.xml" Id="R977fe269227845f9" /><Relationship Type="http://schemas.openxmlformats.org/officeDocument/2006/relationships/slide" Target="/ppt/slides/slide7.xml" Id="Rd3e06e7c5519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d873e58be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377f929db4f17" /><Relationship Type="http://schemas.openxmlformats.org/officeDocument/2006/relationships/theme" Target="/ppt/slideMasters/theme/theme1.xml" Id="R721c59842585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377f929db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374eede3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d9da6be0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7b8ad0d3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73604a6e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504e5d97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15cbf543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8d203f3d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BHG-HOLDING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GRØTTING BÅRD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BHG-HOLDING AS</a:t>
            </a:r>
          </a:p>
        </p:txBody>
      </p:sp>
    </p:spTree>
  </p:cSld>
  <p:clrMapOvr>
    <a:masterClrMapping xmlns:a="http://schemas.openxmlformats.org/drawingml/2006/main"/>
  </p:clrMapOvr>
</p:sld>
</file>