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e0fb9840e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da8da838347cd"/>
  </p:sldMasterIdLst>
  <p:sldIdLst>
    <p:sldId xmlns:r="http://schemas.openxmlformats.org/officeDocument/2006/relationships" id="256" r:id="R119b3bb4af6247d3"/>
    <p:sldId xmlns:r="http://schemas.openxmlformats.org/officeDocument/2006/relationships" id="257" r:id="R0acb63f5c3c04996"/>
    <p:sldId xmlns:r="http://schemas.openxmlformats.org/officeDocument/2006/relationships" id="258" r:id="R27297e1c4c9a421d"/>
    <p:sldId xmlns:r="http://schemas.openxmlformats.org/officeDocument/2006/relationships" id="259" r:id="Rf28c611566f74c2b"/>
    <p:sldId xmlns:r="http://schemas.openxmlformats.org/officeDocument/2006/relationships" id="260" r:id="Re5b2a1ec0a124ee7"/>
    <p:sldId xmlns:r="http://schemas.openxmlformats.org/officeDocument/2006/relationships" id="261" r:id="R072c5237cb9f4bee"/>
    <p:sldId xmlns:r="http://schemas.openxmlformats.org/officeDocument/2006/relationships" id="262" r:id="R171c55efcfb8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da8da838347cd" /><Relationship Type="http://schemas.openxmlformats.org/officeDocument/2006/relationships/slide" Target="/ppt/slides/slide1.xml" Id="R119b3bb4af6247d3" /><Relationship Type="http://schemas.openxmlformats.org/officeDocument/2006/relationships/slide" Target="/ppt/slides/slide2.xml" Id="R0acb63f5c3c04996" /><Relationship Type="http://schemas.openxmlformats.org/officeDocument/2006/relationships/slide" Target="/ppt/slides/slide3.xml" Id="R27297e1c4c9a421d" /><Relationship Type="http://schemas.openxmlformats.org/officeDocument/2006/relationships/slide" Target="/ppt/slides/slide4.xml" Id="Rf28c611566f74c2b" /><Relationship Type="http://schemas.openxmlformats.org/officeDocument/2006/relationships/slide" Target="/ppt/slides/slide5.xml" Id="Re5b2a1ec0a124ee7" /><Relationship Type="http://schemas.openxmlformats.org/officeDocument/2006/relationships/slide" Target="/ppt/slides/slide6.xml" Id="R072c5237cb9f4bee" /><Relationship Type="http://schemas.openxmlformats.org/officeDocument/2006/relationships/slide" Target="/ppt/slides/slide7.xml" Id="R171c55efcfb8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862efd67b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de6062f414baa" /><Relationship Type="http://schemas.openxmlformats.org/officeDocument/2006/relationships/theme" Target="/ppt/slideMasters/theme/theme1.xml" Id="Rdbbb720fbc2c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de6062f41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ec7cf48e7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3efa9858f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07f51eb57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7eaa29a0f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297c0bb5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e476b0fc3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5807c010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BHG-HOLDING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BHG-HOLDING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GRØTTING BÅRD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