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45292160742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4a52734b64858"/>
  </p:sldMasterIdLst>
  <p:sldIdLst>
    <p:sldId xmlns:r="http://schemas.openxmlformats.org/officeDocument/2006/relationships" id="256" r:id="Rf1c7a90d67c3495a"/>
    <p:sldId xmlns:r="http://schemas.openxmlformats.org/officeDocument/2006/relationships" id="257" r:id="Rbbdf2d071c044c9a"/>
    <p:sldId xmlns:r="http://schemas.openxmlformats.org/officeDocument/2006/relationships" id="258" r:id="R71fb912482bd40c2"/>
    <p:sldId xmlns:r="http://schemas.openxmlformats.org/officeDocument/2006/relationships" id="259" r:id="R4adda829d5f346ad"/>
    <p:sldId xmlns:r="http://schemas.openxmlformats.org/officeDocument/2006/relationships" id="260" r:id="Re9f592731cea4ee7"/>
    <p:sldId xmlns:r="http://schemas.openxmlformats.org/officeDocument/2006/relationships" id="261" r:id="R7282fbab1c9b4a20"/>
    <p:sldId xmlns:r="http://schemas.openxmlformats.org/officeDocument/2006/relationships" id="262" r:id="R1e9242fc3fa3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4a52734b64858" /><Relationship Type="http://schemas.openxmlformats.org/officeDocument/2006/relationships/slide" Target="/ppt/slides/slide1.xml" Id="Rf1c7a90d67c3495a" /><Relationship Type="http://schemas.openxmlformats.org/officeDocument/2006/relationships/slide" Target="/ppt/slides/slide2.xml" Id="Rbbdf2d071c044c9a" /><Relationship Type="http://schemas.openxmlformats.org/officeDocument/2006/relationships/slide" Target="/ppt/slides/slide3.xml" Id="R71fb912482bd40c2" /><Relationship Type="http://schemas.openxmlformats.org/officeDocument/2006/relationships/slide" Target="/ppt/slides/slide4.xml" Id="R4adda829d5f346ad" /><Relationship Type="http://schemas.openxmlformats.org/officeDocument/2006/relationships/slide" Target="/ppt/slides/slide5.xml" Id="Re9f592731cea4ee7" /><Relationship Type="http://schemas.openxmlformats.org/officeDocument/2006/relationships/slide" Target="/ppt/slides/slide6.xml" Id="R7282fbab1c9b4a20" /><Relationship Type="http://schemas.openxmlformats.org/officeDocument/2006/relationships/slide" Target="/ppt/slides/slide7.xml" Id="R1e9242fc3fa3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141f255f445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72312a8904bb2" /><Relationship Type="http://schemas.openxmlformats.org/officeDocument/2006/relationships/theme" Target="/ppt/slideMasters/theme/theme1.xml" Id="R414a4446fb0a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72312a890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5f563243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92bd4d35f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9f011f5e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e94b2e9d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00201e58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b471176ae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19cd33bf8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OKG-HOLDING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OKG-HOLDING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4 539 387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GJIL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OKG-HOLDING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OKG-HOLDING AS</a:t>
            </a:r>
          </a:p>
        </p:txBody>
      </p:sp>
    </p:spTree>
  </p:cSld>
  <p:clrMapOvr>
    <a:masterClrMapping xmlns:a="http://schemas.openxmlformats.org/drawingml/2006/main"/>
  </p:clrMapOvr>
</p:sld>
</file>