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83457d3500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9315735e94b56"/>
  </p:sldMasterIdLst>
  <p:sldIdLst>
    <p:sldId xmlns:r="http://schemas.openxmlformats.org/officeDocument/2006/relationships" id="256" r:id="Rac9d9c536c114eca"/>
    <p:sldId xmlns:r="http://schemas.openxmlformats.org/officeDocument/2006/relationships" id="257" r:id="R3a67bac3ed284db4"/>
    <p:sldId xmlns:r="http://schemas.openxmlformats.org/officeDocument/2006/relationships" id="258" r:id="Re2905343936b4f46"/>
    <p:sldId xmlns:r="http://schemas.openxmlformats.org/officeDocument/2006/relationships" id="259" r:id="Rfa06a6e7d56340fb"/>
    <p:sldId xmlns:r="http://schemas.openxmlformats.org/officeDocument/2006/relationships" id="260" r:id="R2acee4c57ea84327"/>
    <p:sldId xmlns:r="http://schemas.openxmlformats.org/officeDocument/2006/relationships" id="261" r:id="R9710d4552cb543e7"/>
    <p:sldId xmlns:r="http://schemas.openxmlformats.org/officeDocument/2006/relationships" id="262" r:id="Rf9215a436647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9315735e94b56" /><Relationship Type="http://schemas.openxmlformats.org/officeDocument/2006/relationships/slide" Target="/ppt/slides/slide1.xml" Id="Rac9d9c536c114eca" /><Relationship Type="http://schemas.openxmlformats.org/officeDocument/2006/relationships/slide" Target="/ppt/slides/slide2.xml" Id="R3a67bac3ed284db4" /><Relationship Type="http://schemas.openxmlformats.org/officeDocument/2006/relationships/slide" Target="/ppt/slides/slide3.xml" Id="Re2905343936b4f46" /><Relationship Type="http://schemas.openxmlformats.org/officeDocument/2006/relationships/slide" Target="/ppt/slides/slide4.xml" Id="Rfa06a6e7d56340fb" /><Relationship Type="http://schemas.openxmlformats.org/officeDocument/2006/relationships/slide" Target="/ppt/slides/slide5.xml" Id="R2acee4c57ea84327" /><Relationship Type="http://schemas.openxmlformats.org/officeDocument/2006/relationships/slide" Target="/ppt/slides/slide6.xml" Id="R9710d4552cb543e7" /><Relationship Type="http://schemas.openxmlformats.org/officeDocument/2006/relationships/slide" Target="/ppt/slides/slide7.xml" Id="Rf9215a436647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b49200cc7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3b4b8ab024780" /><Relationship Type="http://schemas.openxmlformats.org/officeDocument/2006/relationships/theme" Target="/ppt/slideMasters/theme/theme1.xml" Id="R73b79acac929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3b4b8ab02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60dbcddc9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255990eaf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ccaf5c1aa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5fa10d052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559473293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cde14201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8aa27ea29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RRUSTEMAJ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RRUSTEMAJ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7 339 497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7 343 520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ILIRJAN RRUSTEMAJ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Godheimveien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930 381 950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