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4ca3962c1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62854d6e94620"/>
  </p:sldMasterIdLst>
  <p:sldIdLst>
    <p:sldId xmlns:r="http://schemas.openxmlformats.org/officeDocument/2006/relationships" id="256" r:id="R257c194c02804579"/>
    <p:sldId xmlns:r="http://schemas.openxmlformats.org/officeDocument/2006/relationships" id="257" r:id="R9206b216066549bd"/>
    <p:sldId xmlns:r="http://schemas.openxmlformats.org/officeDocument/2006/relationships" id="258" r:id="R75cb7522a48e41bc"/>
    <p:sldId xmlns:r="http://schemas.openxmlformats.org/officeDocument/2006/relationships" id="259" r:id="R230bbd59fed94330"/>
    <p:sldId xmlns:r="http://schemas.openxmlformats.org/officeDocument/2006/relationships" id="260" r:id="R092bb7bb846d4e5e"/>
    <p:sldId xmlns:r="http://schemas.openxmlformats.org/officeDocument/2006/relationships" id="261" r:id="Ra9263804d0f4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62854d6e94620" /><Relationship Type="http://schemas.openxmlformats.org/officeDocument/2006/relationships/slide" Target="/ppt/slides/slide1.xml" Id="R257c194c02804579" /><Relationship Type="http://schemas.openxmlformats.org/officeDocument/2006/relationships/slide" Target="/ppt/slides/slide2.xml" Id="R9206b216066549bd" /><Relationship Type="http://schemas.openxmlformats.org/officeDocument/2006/relationships/slide" Target="/ppt/slides/slide3.xml" Id="R75cb7522a48e41bc" /><Relationship Type="http://schemas.openxmlformats.org/officeDocument/2006/relationships/slide" Target="/ppt/slides/slide4.xml" Id="R230bbd59fed94330" /><Relationship Type="http://schemas.openxmlformats.org/officeDocument/2006/relationships/slide" Target="/ppt/slides/slide5.xml" Id="R092bb7bb846d4e5e" /><Relationship Type="http://schemas.openxmlformats.org/officeDocument/2006/relationships/slide" Target="/ppt/slides/slide6.xml" Id="Ra9263804d0f4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0f38e05c4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ddce35cb4b57" /><Relationship Type="http://schemas.openxmlformats.org/officeDocument/2006/relationships/theme" Target="/ppt/slideMasters/theme/theme1.xml" Id="R5a7ab49485ea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5ddce35cb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70b9d908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f110ebaf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485dd752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aab2742cb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d44ac67e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c01fd844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