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18cab8701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7700d2b8843f1"/>
  </p:sldMasterIdLst>
  <p:sldIdLst>
    <p:sldId xmlns:r="http://schemas.openxmlformats.org/officeDocument/2006/relationships" id="256" r:id="Ra4a17d004f0d4de6"/>
    <p:sldId xmlns:r="http://schemas.openxmlformats.org/officeDocument/2006/relationships" id="257" r:id="Re24f2cebba9544e9"/>
    <p:sldId xmlns:r="http://schemas.openxmlformats.org/officeDocument/2006/relationships" id="258" r:id="R887b92fcae73431f"/>
    <p:sldId xmlns:r="http://schemas.openxmlformats.org/officeDocument/2006/relationships" id="259" r:id="Ra5eb00d75d4148d6"/>
    <p:sldId xmlns:r="http://schemas.openxmlformats.org/officeDocument/2006/relationships" id="260" r:id="R08a147bdacb8479e"/>
    <p:sldId xmlns:r="http://schemas.openxmlformats.org/officeDocument/2006/relationships" id="261" r:id="R6dcb2c8f1a3743bd"/>
    <p:sldId xmlns:r="http://schemas.openxmlformats.org/officeDocument/2006/relationships" id="262" r:id="R08c7e931c4e8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7700d2b8843f1" /><Relationship Type="http://schemas.openxmlformats.org/officeDocument/2006/relationships/slide" Target="/ppt/slides/slide1.xml" Id="Ra4a17d004f0d4de6" /><Relationship Type="http://schemas.openxmlformats.org/officeDocument/2006/relationships/slide" Target="/ppt/slides/slide2.xml" Id="Re24f2cebba9544e9" /><Relationship Type="http://schemas.openxmlformats.org/officeDocument/2006/relationships/slide" Target="/ppt/slides/slide3.xml" Id="R887b92fcae73431f" /><Relationship Type="http://schemas.openxmlformats.org/officeDocument/2006/relationships/slide" Target="/ppt/slides/slide4.xml" Id="Ra5eb00d75d4148d6" /><Relationship Type="http://schemas.openxmlformats.org/officeDocument/2006/relationships/slide" Target="/ppt/slides/slide5.xml" Id="R08a147bdacb8479e" /><Relationship Type="http://schemas.openxmlformats.org/officeDocument/2006/relationships/slide" Target="/ppt/slides/slide6.xml" Id="R6dcb2c8f1a3743bd" /><Relationship Type="http://schemas.openxmlformats.org/officeDocument/2006/relationships/slide" Target="/ppt/slides/slide7.xml" Id="R08c7e931c4e8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870dc9608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3a7f2225742c1" /><Relationship Type="http://schemas.openxmlformats.org/officeDocument/2006/relationships/theme" Target="/ppt/slideMasters/theme/theme1.xml" Id="Rb24418520a48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3a7f22257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eec7b121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ad03f0df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1b1eeb9d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94f6fe63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6996204d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d747dbd2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2e422e5e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ADMARIN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