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4bf1d2775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c405656a34e9a"/>
  </p:sldMasterIdLst>
  <p:sldIdLst>
    <p:sldId xmlns:r="http://schemas.openxmlformats.org/officeDocument/2006/relationships" id="256" r:id="R5d649cd6e01b42e6"/>
    <p:sldId xmlns:r="http://schemas.openxmlformats.org/officeDocument/2006/relationships" id="257" r:id="R8b915e12cf584405"/>
    <p:sldId xmlns:r="http://schemas.openxmlformats.org/officeDocument/2006/relationships" id="258" r:id="R4d6be55e2ec041b9"/>
    <p:sldId xmlns:r="http://schemas.openxmlformats.org/officeDocument/2006/relationships" id="259" r:id="Rbf8cc5ed69a7473c"/>
    <p:sldId xmlns:r="http://schemas.openxmlformats.org/officeDocument/2006/relationships" id="260" r:id="R2c93c9c3097a42fe"/>
    <p:sldId xmlns:r="http://schemas.openxmlformats.org/officeDocument/2006/relationships" id="261" r:id="Rbec76e9d094c4659"/>
    <p:sldId xmlns:r="http://schemas.openxmlformats.org/officeDocument/2006/relationships" id="262" r:id="R51c8eab1a46e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c405656a34e9a" /><Relationship Type="http://schemas.openxmlformats.org/officeDocument/2006/relationships/slide" Target="/ppt/slides/slide1.xml" Id="R5d649cd6e01b42e6" /><Relationship Type="http://schemas.openxmlformats.org/officeDocument/2006/relationships/slide" Target="/ppt/slides/slide2.xml" Id="R8b915e12cf584405" /><Relationship Type="http://schemas.openxmlformats.org/officeDocument/2006/relationships/slide" Target="/ppt/slides/slide3.xml" Id="R4d6be55e2ec041b9" /><Relationship Type="http://schemas.openxmlformats.org/officeDocument/2006/relationships/slide" Target="/ppt/slides/slide4.xml" Id="Rbf8cc5ed69a7473c" /><Relationship Type="http://schemas.openxmlformats.org/officeDocument/2006/relationships/slide" Target="/ppt/slides/slide5.xml" Id="R2c93c9c3097a42fe" /><Relationship Type="http://schemas.openxmlformats.org/officeDocument/2006/relationships/slide" Target="/ppt/slides/slide6.xml" Id="Rbec76e9d094c4659" /><Relationship Type="http://schemas.openxmlformats.org/officeDocument/2006/relationships/slide" Target="/ppt/slides/slide7.xml" Id="R51c8eab1a46e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f27e2bb5d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d7a116f64540" /><Relationship Type="http://schemas.openxmlformats.org/officeDocument/2006/relationships/theme" Target="/ppt/slideMasters/theme/theme1.xml" Id="Rce73c604e4c5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6d7a116f6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a313f7bb9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88c50587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2567e929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81cf313ec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52fc8b06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66739bf35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221ebe866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JAKMO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10 617 002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