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f76ec68a9f43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403802f8c04bea"/>
  </p:sldMasterIdLst>
  <p:sldIdLst>
    <p:sldId xmlns:r="http://schemas.openxmlformats.org/officeDocument/2006/relationships" id="256" r:id="R8006dd3f64c948df"/>
    <p:sldId xmlns:r="http://schemas.openxmlformats.org/officeDocument/2006/relationships" id="257" r:id="R1f72b474a7ca4f29"/>
    <p:sldId xmlns:r="http://schemas.openxmlformats.org/officeDocument/2006/relationships" id="258" r:id="R4effa697d8014c64"/>
    <p:sldId xmlns:r="http://schemas.openxmlformats.org/officeDocument/2006/relationships" id="259" r:id="Rab6e05dd4f6545e2"/>
    <p:sldId xmlns:r="http://schemas.openxmlformats.org/officeDocument/2006/relationships" id="260" r:id="Rb1c75c77c7c14b8f"/>
    <p:sldId xmlns:r="http://schemas.openxmlformats.org/officeDocument/2006/relationships" id="261" r:id="R760a99dbf8ba479e"/>
    <p:sldId xmlns:r="http://schemas.openxmlformats.org/officeDocument/2006/relationships" id="262" r:id="R38b5a45d7b7743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403802f8c04bea" /><Relationship Type="http://schemas.openxmlformats.org/officeDocument/2006/relationships/slide" Target="/ppt/slides/slide1.xml" Id="R8006dd3f64c948df" /><Relationship Type="http://schemas.openxmlformats.org/officeDocument/2006/relationships/slide" Target="/ppt/slides/slide2.xml" Id="R1f72b474a7ca4f29" /><Relationship Type="http://schemas.openxmlformats.org/officeDocument/2006/relationships/slide" Target="/ppt/slides/slide3.xml" Id="R4effa697d8014c64" /><Relationship Type="http://schemas.openxmlformats.org/officeDocument/2006/relationships/slide" Target="/ppt/slides/slide4.xml" Id="Rab6e05dd4f6545e2" /><Relationship Type="http://schemas.openxmlformats.org/officeDocument/2006/relationships/slide" Target="/ppt/slides/slide5.xml" Id="Rb1c75c77c7c14b8f" /><Relationship Type="http://schemas.openxmlformats.org/officeDocument/2006/relationships/slide" Target="/ppt/slides/slide6.xml" Id="R760a99dbf8ba479e" /><Relationship Type="http://schemas.openxmlformats.org/officeDocument/2006/relationships/slide" Target="/ppt/slides/slide7.xml" Id="R38b5a45d7b7743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d96fc8aa174e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046f41cc44c1e" /><Relationship Type="http://schemas.openxmlformats.org/officeDocument/2006/relationships/theme" Target="/ppt/slideMasters/theme/theme1.xml" Id="R8f3b357c18b742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e046f41cc44c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4bf39b5a645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229570a204c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44428744340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bd1713d684d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2ecfc15c14b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0f846feea40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c7b29b54d4d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NIKMO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NIKMO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365 608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10 259 952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10 619 412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NIKOLAI 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Kvernabekkvegen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5243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930 386 944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NIKMO AS</a:t>
            </a:r>
          </a:p>
        </p:txBody>
      </p:sp>
    </p:spTree>
  </p:cSld>
  <p:clrMapOvr>
    <a:masterClrMapping xmlns:a="http://schemas.openxmlformats.org/drawingml/2006/main"/>
  </p:clrMapOvr>
</p:sld>
</file>