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e0e41a378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4e1f067aa4c46"/>
  </p:sldMasterIdLst>
  <p:sldIdLst>
    <p:sldId xmlns:r="http://schemas.openxmlformats.org/officeDocument/2006/relationships" id="256" r:id="Rff3822fd7c7e4e6b"/>
    <p:sldId xmlns:r="http://schemas.openxmlformats.org/officeDocument/2006/relationships" id="257" r:id="Ra06e9dbc93704db0"/>
    <p:sldId xmlns:r="http://schemas.openxmlformats.org/officeDocument/2006/relationships" id="258" r:id="R9fb1af2c4fb84b23"/>
    <p:sldId xmlns:r="http://schemas.openxmlformats.org/officeDocument/2006/relationships" id="259" r:id="Rd0d1af422d174386"/>
    <p:sldId xmlns:r="http://schemas.openxmlformats.org/officeDocument/2006/relationships" id="260" r:id="Rb3de83611e00416b"/>
    <p:sldId xmlns:r="http://schemas.openxmlformats.org/officeDocument/2006/relationships" id="261" r:id="Re9447efd5a20434d"/>
    <p:sldId xmlns:r="http://schemas.openxmlformats.org/officeDocument/2006/relationships" id="262" r:id="R0547b7d612464d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4e1f067aa4c46" /><Relationship Type="http://schemas.openxmlformats.org/officeDocument/2006/relationships/slide" Target="/ppt/slides/slide1.xml" Id="Rff3822fd7c7e4e6b" /><Relationship Type="http://schemas.openxmlformats.org/officeDocument/2006/relationships/slide" Target="/ppt/slides/slide2.xml" Id="Ra06e9dbc93704db0" /><Relationship Type="http://schemas.openxmlformats.org/officeDocument/2006/relationships/slide" Target="/ppt/slides/slide3.xml" Id="R9fb1af2c4fb84b23" /><Relationship Type="http://schemas.openxmlformats.org/officeDocument/2006/relationships/slide" Target="/ppt/slides/slide4.xml" Id="Rd0d1af422d174386" /><Relationship Type="http://schemas.openxmlformats.org/officeDocument/2006/relationships/slide" Target="/ppt/slides/slide5.xml" Id="Rb3de83611e00416b" /><Relationship Type="http://schemas.openxmlformats.org/officeDocument/2006/relationships/slide" Target="/ppt/slides/slide6.xml" Id="Re9447efd5a20434d" /><Relationship Type="http://schemas.openxmlformats.org/officeDocument/2006/relationships/slide" Target="/ppt/slides/slide7.xml" Id="R0547b7d612464d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b940f6039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02fb70687434b" /><Relationship Type="http://schemas.openxmlformats.org/officeDocument/2006/relationships/theme" Target="/ppt/slideMasters/theme/theme1.xml" Id="R43694a7dcee3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a02fb7068743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b1488cbc74e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d5034789a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eafad5d9840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398e91ebe45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389900438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33bcbd0ce42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3c4f26bd148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HALVORSEN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HALVORSEN INVEST AS ble etablert [år] og holder til i Midsund.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ANNETTE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HALVORSEN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Gangstadvegen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6475 Midsund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930 388 033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HALVORSEN INVEST AS</a:t>
            </a:r>
          </a:p>
        </p:txBody>
      </p:sp>
    </p:spTree>
  </p:cSld>
  <p:clrMapOvr>
    <a:masterClrMapping xmlns:a="http://schemas.openxmlformats.org/drawingml/2006/main"/>
  </p:clrMapOvr>
</p:sld>
</file>