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5cf3b0fa445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8ebf244e740d0"/>
  </p:sldMasterIdLst>
  <p:sldIdLst>
    <p:sldId xmlns:r="http://schemas.openxmlformats.org/officeDocument/2006/relationships" id="256" r:id="R17392cb298b74aaf"/>
    <p:sldId xmlns:r="http://schemas.openxmlformats.org/officeDocument/2006/relationships" id="257" r:id="Rb2057c54ba0847fd"/>
    <p:sldId xmlns:r="http://schemas.openxmlformats.org/officeDocument/2006/relationships" id="258" r:id="R4da392ce29fd40ca"/>
    <p:sldId xmlns:r="http://schemas.openxmlformats.org/officeDocument/2006/relationships" id="259" r:id="R667d7f0c0b5742bd"/>
    <p:sldId xmlns:r="http://schemas.openxmlformats.org/officeDocument/2006/relationships" id="260" r:id="Rc0603fd27b454ddd"/>
    <p:sldId xmlns:r="http://schemas.openxmlformats.org/officeDocument/2006/relationships" id="261" r:id="R987ce98e0acc4b74"/>
    <p:sldId xmlns:r="http://schemas.openxmlformats.org/officeDocument/2006/relationships" id="262" r:id="R36431dedba79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8ebf244e740d0" /><Relationship Type="http://schemas.openxmlformats.org/officeDocument/2006/relationships/slide" Target="/ppt/slides/slide1.xml" Id="R17392cb298b74aaf" /><Relationship Type="http://schemas.openxmlformats.org/officeDocument/2006/relationships/slide" Target="/ppt/slides/slide2.xml" Id="Rb2057c54ba0847fd" /><Relationship Type="http://schemas.openxmlformats.org/officeDocument/2006/relationships/slide" Target="/ppt/slides/slide3.xml" Id="R4da392ce29fd40ca" /><Relationship Type="http://schemas.openxmlformats.org/officeDocument/2006/relationships/slide" Target="/ppt/slides/slide4.xml" Id="R667d7f0c0b5742bd" /><Relationship Type="http://schemas.openxmlformats.org/officeDocument/2006/relationships/slide" Target="/ppt/slides/slide5.xml" Id="Rc0603fd27b454ddd" /><Relationship Type="http://schemas.openxmlformats.org/officeDocument/2006/relationships/slide" Target="/ppt/slides/slide6.xml" Id="R987ce98e0acc4b74" /><Relationship Type="http://schemas.openxmlformats.org/officeDocument/2006/relationships/slide" Target="/ppt/slides/slide7.xml" Id="R36431dedba79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8da0f63ca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851707dc8460f" /><Relationship Type="http://schemas.openxmlformats.org/officeDocument/2006/relationships/theme" Target="/ppt/slideMasters/theme/theme1.xml" Id="R018a1ec0c038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4851707dc8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e382e006c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4dcc87c6841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dd134a8c9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8a49324b7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016491386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faff1224a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901be58fd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ALTERNATIVE INVESTMENTS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ALTERNATIVE INVESTMENTS GROUP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6 517 355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6 559 855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AEGERTER AS  –  91,5 %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BREIANGEN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VOLVERE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Synningavegen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930 389 188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