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f50a3ac57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9eb76fd8004e19"/>
  </p:sldMasterIdLst>
  <p:sldIdLst>
    <p:sldId xmlns:r="http://schemas.openxmlformats.org/officeDocument/2006/relationships" id="256" r:id="Rb634628319364e69"/>
    <p:sldId xmlns:r="http://schemas.openxmlformats.org/officeDocument/2006/relationships" id="257" r:id="Ref11dfc7fc5241e3"/>
    <p:sldId xmlns:r="http://schemas.openxmlformats.org/officeDocument/2006/relationships" id="258" r:id="Rf19c272f8ffc41bb"/>
    <p:sldId xmlns:r="http://schemas.openxmlformats.org/officeDocument/2006/relationships" id="259" r:id="R108e907ad80f4c76"/>
    <p:sldId xmlns:r="http://schemas.openxmlformats.org/officeDocument/2006/relationships" id="260" r:id="R2133eb50705f48a8"/>
    <p:sldId xmlns:r="http://schemas.openxmlformats.org/officeDocument/2006/relationships" id="261" r:id="R8af0b6c7de284a89"/>
    <p:sldId xmlns:r="http://schemas.openxmlformats.org/officeDocument/2006/relationships" id="262" r:id="R25a5e6c6a8c7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eb76fd8004e19" /><Relationship Type="http://schemas.openxmlformats.org/officeDocument/2006/relationships/slide" Target="/ppt/slides/slide1.xml" Id="Rb634628319364e69" /><Relationship Type="http://schemas.openxmlformats.org/officeDocument/2006/relationships/slide" Target="/ppt/slides/slide2.xml" Id="Ref11dfc7fc5241e3" /><Relationship Type="http://schemas.openxmlformats.org/officeDocument/2006/relationships/slide" Target="/ppt/slides/slide3.xml" Id="Rf19c272f8ffc41bb" /><Relationship Type="http://schemas.openxmlformats.org/officeDocument/2006/relationships/slide" Target="/ppt/slides/slide4.xml" Id="R108e907ad80f4c76" /><Relationship Type="http://schemas.openxmlformats.org/officeDocument/2006/relationships/slide" Target="/ppt/slides/slide5.xml" Id="R2133eb50705f48a8" /><Relationship Type="http://schemas.openxmlformats.org/officeDocument/2006/relationships/slide" Target="/ppt/slides/slide6.xml" Id="R8af0b6c7de284a89" /><Relationship Type="http://schemas.openxmlformats.org/officeDocument/2006/relationships/slide" Target="/ppt/slides/slide7.xml" Id="R25a5e6c6a8c7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6bf1a4ee248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6cd1c83684f09" /><Relationship Type="http://schemas.openxmlformats.org/officeDocument/2006/relationships/theme" Target="/ppt/slideMasters/theme/theme1.xml" Id="Rc0c25c77631e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6cd1c8368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70f551c2f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6e1be9424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0b5801b05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c8acaea71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497a0d04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bdd1d5e66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3481d59e1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KEP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 FINANS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689 387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8 279 844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ASIO HOLDING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DONUM INVEST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MELIORA HOLDING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VIRIK FUSDAHL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FUSDAHL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FUSDAHL  –  15,4 %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knut.pedersen@fusdahl.no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930 411 329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 FINANS AS</a:t>
            </a:r>
          </a:p>
        </p:txBody>
      </p:sp>
    </p:spTree>
  </p:cSld>
  <p:clrMapOvr>
    <a:masterClrMapping xmlns:a="http://schemas.openxmlformats.org/drawingml/2006/main"/>
  </p:clrMapOvr>
</p:sld>
</file>