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915d0a352c40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972435d841473e"/>
  </p:sldMasterIdLst>
  <p:sldIdLst>
    <p:sldId xmlns:r="http://schemas.openxmlformats.org/officeDocument/2006/relationships" id="256" r:id="R58d2d6dd215b4ca1"/>
    <p:sldId xmlns:r="http://schemas.openxmlformats.org/officeDocument/2006/relationships" id="257" r:id="Rbf7dfbd5aa93489a"/>
    <p:sldId xmlns:r="http://schemas.openxmlformats.org/officeDocument/2006/relationships" id="258" r:id="Rc2f294e81f8645a2"/>
    <p:sldId xmlns:r="http://schemas.openxmlformats.org/officeDocument/2006/relationships" id="259" r:id="Ra3ca9c0b7ce64279"/>
    <p:sldId xmlns:r="http://schemas.openxmlformats.org/officeDocument/2006/relationships" id="260" r:id="R90e313a0ecf4454b"/>
    <p:sldId xmlns:r="http://schemas.openxmlformats.org/officeDocument/2006/relationships" id="261" r:id="R77c812b828584c97"/>
    <p:sldId xmlns:r="http://schemas.openxmlformats.org/officeDocument/2006/relationships" id="262" r:id="Rbfe29240133142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972435d841473e" /><Relationship Type="http://schemas.openxmlformats.org/officeDocument/2006/relationships/slide" Target="/ppt/slides/slide1.xml" Id="R58d2d6dd215b4ca1" /><Relationship Type="http://schemas.openxmlformats.org/officeDocument/2006/relationships/slide" Target="/ppt/slides/slide2.xml" Id="Rbf7dfbd5aa93489a" /><Relationship Type="http://schemas.openxmlformats.org/officeDocument/2006/relationships/slide" Target="/ppt/slides/slide3.xml" Id="Rc2f294e81f8645a2" /><Relationship Type="http://schemas.openxmlformats.org/officeDocument/2006/relationships/slide" Target="/ppt/slides/slide4.xml" Id="Ra3ca9c0b7ce64279" /><Relationship Type="http://schemas.openxmlformats.org/officeDocument/2006/relationships/slide" Target="/ppt/slides/slide5.xml" Id="R90e313a0ecf4454b" /><Relationship Type="http://schemas.openxmlformats.org/officeDocument/2006/relationships/slide" Target="/ppt/slides/slide6.xml" Id="R77c812b828584c97" /><Relationship Type="http://schemas.openxmlformats.org/officeDocument/2006/relationships/slide" Target="/ppt/slides/slide7.xml" Id="Rbfe29240133142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5eca56a4764e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0456fc94f4fb2" /><Relationship Type="http://schemas.openxmlformats.org/officeDocument/2006/relationships/theme" Target="/ppt/slideMasters/theme/theme1.xml" Id="R5e3a900ea03b49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30456fc94f4f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51b681c5547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6e6ae91d54e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12eaf735849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754939bde42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d8a02ba4843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3896c5e5a46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84fa3db6941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Taif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Taif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Taif ble etablert [år] og holder til i Velfjord.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Taif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Taif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Taif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−3 231 226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39 571 499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204 329 429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208 783 312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Taif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OXHOLM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OXHOLM MEISINGSET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OXHOLM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Taif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Nevernesveien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8960 Velfjord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02 19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post@neverneshavn.no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930 435 325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Taif</a:t>
            </a:r>
          </a:p>
        </p:txBody>
      </p:sp>
    </p:spTree>
  </p:cSld>
  <p:clrMapOvr>
    <a:masterClrMapping xmlns:a="http://schemas.openxmlformats.org/drawingml/2006/main"/>
  </p:clrMapOvr>
</p:sld>
</file>