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f93d999db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963ffe27646db"/>
  </p:sldMasterIdLst>
  <p:sldIdLst>
    <p:sldId xmlns:r="http://schemas.openxmlformats.org/officeDocument/2006/relationships" id="256" r:id="Rd5ccb044505d4a6e"/>
    <p:sldId xmlns:r="http://schemas.openxmlformats.org/officeDocument/2006/relationships" id="257" r:id="Re1aeace8afc64640"/>
    <p:sldId xmlns:r="http://schemas.openxmlformats.org/officeDocument/2006/relationships" id="258" r:id="Raeb872ec7f8844c8"/>
    <p:sldId xmlns:r="http://schemas.openxmlformats.org/officeDocument/2006/relationships" id="259" r:id="Rf1d00c6c4c384cc4"/>
    <p:sldId xmlns:r="http://schemas.openxmlformats.org/officeDocument/2006/relationships" id="260" r:id="R335c2b5df1854e02"/>
    <p:sldId xmlns:r="http://schemas.openxmlformats.org/officeDocument/2006/relationships" id="261" r:id="R10da64d873a5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963ffe27646db" /><Relationship Type="http://schemas.openxmlformats.org/officeDocument/2006/relationships/slide" Target="/ppt/slides/slide1.xml" Id="Rd5ccb044505d4a6e" /><Relationship Type="http://schemas.openxmlformats.org/officeDocument/2006/relationships/slide" Target="/ppt/slides/slide2.xml" Id="Re1aeace8afc64640" /><Relationship Type="http://schemas.openxmlformats.org/officeDocument/2006/relationships/slide" Target="/ppt/slides/slide3.xml" Id="Raeb872ec7f8844c8" /><Relationship Type="http://schemas.openxmlformats.org/officeDocument/2006/relationships/slide" Target="/ppt/slides/slide4.xml" Id="Rf1d00c6c4c384cc4" /><Relationship Type="http://schemas.openxmlformats.org/officeDocument/2006/relationships/slide" Target="/ppt/slides/slide5.xml" Id="R335c2b5df1854e02" /><Relationship Type="http://schemas.openxmlformats.org/officeDocument/2006/relationships/slide" Target="/ppt/slides/slide6.xml" Id="R10da64d873a5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4ce27e498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b511c6234574" /><Relationship Type="http://schemas.openxmlformats.org/officeDocument/2006/relationships/theme" Target="/ppt/slideMasters/theme/theme1.xml" Id="Ra28279438ea1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0b511c623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479c52f6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e8bb34f4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6af34cda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b11d36e35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d5c95999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e7c2227d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