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e735c0de2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79c7580e248a9"/>
  </p:sldMasterIdLst>
  <p:sldIdLst>
    <p:sldId xmlns:r="http://schemas.openxmlformats.org/officeDocument/2006/relationships" id="256" r:id="R961d9fd6670f455d"/>
    <p:sldId xmlns:r="http://schemas.openxmlformats.org/officeDocument/2006/relationships" id="257" r:id="Rd6b2ec59091f4593"/>
    <p:sldId xmlns:r="http://schemas.openxmlformats.org/officeDocument/2006/relationships" id="258" r:id="R57e546f0ac454e60"/>
    <p:sldId xmlns:r="http://schemas.openxmlformats.org/officeDocument/2006/relationships" id="259" r:id="Rad6415b44e874c9e"/>
    <p:sldId xmlns:r="http://schemas.openxmlformats.org/officeDocument/2006/relationships" id="260" r:id="R2ef184b558454ef6"/>
    <p:sldId xmlns:r="http://schemas.openxmlformats.org/officeDocument/2006/relationships" id="261" r:id="R923f8de5f8bc4b5b"/>
    <p:sldId xmlns:r="http://schemas.openxmlformats.org/officeDocument/2006/relationships" id="262" r:id="Rde5f89711b01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79c7580e248a9" /><Relationship Type="http://schemas.openxmlformats.org/officeDocument/2006/relationships/slide" Target="/ppt/slides/slide1.xml" Id="R961d9fd6670f455d" /><Relationship Type="http://schemas.openxmlformats.org/officeDocument/2006/relationships/slide" Target="/ppt/slides/slide2.xml" Id="Rd6b2ec59091f4593" /><Relationship Type="http://schemas.openxmlformats.org/officeDocument/2006/relationships/slide" Target="/ppt/slides/slide3.xml" Id="R57e546f0ac454e60" /><Relationship Type="http://schemas.openxmlformats.org/officeDocument/2006/relationships/slide" Target="/ppt/slides/slide4.xml" Id="Rad6415b44e874c9e" /><Relationship Type="http://schemas.openxmlformats.org/officeDocument/2006/relationships/slide" Target="/ppt/slides/slide5.xml" Id="R2ef184b558454ef6" /><Relationship Type="http://schemas.openxmlformats.org/officeDocument/2006/relationships/slide" Target="/ppt/slides/slide6.xml" Id="R923f8de5f8bc4b5b" /><Relationship Type="http://schemas.openxmlformats.org/officeDocument/2006/relationships/slide" Target="/ppt/slides/slide7.xml" Id="Rde5f89711b01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e3afddc3a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1dd48e1b49d6" /><Relationship Type="http://schemas.openxmlformats.org/officeDocument/2006/relationships/theme" Target="/ppt/slideMasters/theme/theme1.xml" Id="Ra22edf584676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01dd48e1b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3d3753483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c3b7f69c8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0d2636c7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3dab8d51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b76e588e5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5bcaef7fd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81679729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