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7b4dc26d8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3783b9a0f41af"/>
  </p:sldMasterIdLst>
  <p:sldIdLst>
    <p:sldId xmlns:r="http://schemas.openxmlformats.org/officeDocument/2006/relationships" id="256" r:id="Rf91f81a99bb6473b"/>
    <p:sldId xmlns:r="http://schemas.openxmlformats.org/officeDocument/2006/relationships" id="257" r:id="R41a976981ff64e74"/>
    <p:sldId xmlns:r="http://schemas.openxmlformats.org/officeDocument/2006/relationships" id="258" r:id="Rfa6398d4384f433f"/>
    <p:sldId xmlns:r="http://schemas.openxmlformats.org/officeDocument/2006/relationships" id="259" r:id="R767a039e2d8742fa"/>
    <p:sldId xmlns:r="http://schemas.openxmlformats.org/officeDocument/2006/relationships" id="260" r:id="R7f50aa108ff74dca"/>
    <p:sldId xmlns:r="http://schemas.openxmlformats.org/officeDocument/2006/relationships" id="261" r:id="R67087216b1ce409e"/>
    <p:sldId xmlns:r="http://schemas.openxmlformats.org/officeDocument/2006/relationships" id="262" r:id="Rfe1f232fb504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3783b9a0f41af" /><Relationship Type="http://schemas.openxmlformats.org/officeDocument/2006/relationships/slide" Target="/ppt/slides/slide1.xml" Id="Rf91f81a99bb6473b" /><Relationship Type="http://schemas.openxmlformats.org/officeDocument/2006/relationships/slide" Target="/ppt/slides/slide2.xml" Id="R41a976981ff64e74" /><Relationship Type="http://schemas.openxmlformats.org/officeDocument/2006/relationships/slide" Target="/ppt/slides/slide3.xml" Id="Rfa6398d4384f433f" /><Relationship Type="http://schemas.openxmlformats.org/officeDocument/2006/relationships/slide" Target="/ppt/slides/slide4.xml" Id="R767a039e2d8742fa" /><Relationship Type="http://schemas.openxmlformats.org/officeDocument/2006/relationships/slide" Target="/ppt/slides/slide5.xml" Id="R7f50aa108ff74dca" /><Relationship Type="http://schemas.openxmlformats.org/officeDocument/2006/relationships/slide" Target="/ppt/slides/slide6.xml" Id="R67087216b1ce409e" /><Relationship Type="http://schemas.openxmlformats.org/officeDocument/2006/relationships/slide" Target="/ppt/slides/slide7.xml" Id="Rfe1f232fb504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20514e6fb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2c5e8e9bf43f0" /><Relationship Type="http://schemas.openxmlformats.org/officeDocument/2006/relationships/theme" Target="/ppt/slideMasters/theme/theme1.xml" Id="Rc54a3878a915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2c5e8e9bf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b45e9362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81ffebf70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74764b61b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f2ecb633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143f962f8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69b1cf38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5e42f40c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UTELIVSDRIFT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UTELIVSDRIFT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SALIH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930 452 858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UTELIVSDRIFT AS</a:t>
            </a:r>
          </a:p>
        </p:txBody>
      </p:sp>
    </p:spTree>
  </p:cSld>
  <p:clrMapOvr>
    <a:masterClrMapping xmlns:a="http://schemas.openxmlformats.org/drawingml/2006/main"/>
  </p:clrMapOvr>
</p:sld>
</file>