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dd679e6de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17af44efb42fb"/>
  </p:sldMasterIdLst>
  <p:sldIdLst>
    <p:sldId xmlns:r="http://schemas.openxmlformats.org/officeDocument/2006/relationships" id="256" r:id="R6cbcdff388a4410c"/>
    <p:sldId xmlns:r="http://schemas.openxmlformats.org/officeDocument/2006/relationships" id="257" r:id="R237e3134a2c44895"/>
    <p:sldId xmlns:r="http://schemas.openxmlformats.org/officeDocument/2006/relationships" id="258" r:id="Ra1e9b3540a7c4014"/>
    <p:sldId xmlns:r="http://schemas.openxmlformats.org/officeDocument/2006/relationships" id="259" r:id="Rd1992ac1f03443bd"/>
    <p:sldId xmlns:r="http://schemas.openxmlformats.org/officeDocument/2006/relationships" id="260" r:id="R52d7b5b91a6f440c"/>
    <p:sldId xmlns:r="http://schemas.openxmlformats.org/officeDocument/2006/relationships" id="261" r:id="Rbf98c35d1b9147a3"/>
    <p:sldId xmlns:r="http://schemas.openxmlformats.org/officeDocument/2006/relationships" id="262" r:id="Ra0c2e7e2ea70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17af44efb42fb" /><Relationship Type="http://schemas.openxmlformats.org/officeDocument/2006/relationships/slide" Target="/ppt/slides/slide1.xml" Id="R6cbcdff388a4410c" /><Relationship Type="http://schemas.openxmlformats.org/officeDocument/2006/relationships/slide" Target="/ppt/slides/slide2.xml" Id="R237e3134a2c44895" /><Relationship Type="http://schemas.openxmlformats.org/officeDocument/2006/relationships/slide" Target="/ppt/slides/slide3.xml" Id="Ra1e9b3540a7c4014" /><Relationship Type="http://schemas.openxmlformats.org/officeDocument/2006/relationships/slide" Target="/ppt/slides/slide4.xml" Id="Rd1992ac1f03443bd" /><Relationship Type="http://schemas.openxmlformats.org/officeDocument/2006/relationships/slide" Target="/ppt/slides/slide5.xml" Id="R52d7b5b91a6f440c" /><Relationship Type="http://schemas.openxmlformats.org/officeDocument/2006/relationships/slide" Target="/ppt/slides/slide6.xml" Id="Rbf98c35d1b9147a3" /><Relationship Type="http://schemas.openxmlformats.org/officeDocument/2006/relationships/slide" Target="/ppt/slides/slide7.xml" Id="Ra0c2e7e2ea70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0790ca987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75fd34c04e97" /><Relationship Type="http://schemas.openxmlformats.org/officeDocument/2006/relationships/theme" Target="/ppt/slideMasters/theme/theme1.xml" Id="R1725c3f8f669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d75fd34c0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66c5d8f2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47607da1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aba0dd1c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24fa4ae4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14fc2c58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6763ec35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58a26189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LIMOUSINE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LIMOUSINE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ZAHREDDINE ZAHRAA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