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b2b51051af4e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ea1a209d5f4055"/>
  </p:sldMasterIdLst>
  <p:sldIdLst>
    <p:sldId xmlns:r="http://schemas.openxmlformats.org/officeDocument/2006/relationships" id="256" r:id="Re6527b28cba645e8"/>
    <p:sldId xmlns:r="http://schemas.openxmlformats.org/officeDocument/2006/relationships" id="257" r:id="R5aa0920759eb4887"/>
    <p:sldId xmlns:r="http://schemas.openxmlformats.org/officeDocument/2006/relationships" id="258" r:id="Rd1a587bca6da482f"/>
    <p:sldId xmlns:r="http://schemas.openxmlformats.org/officeDocument/2006/relationships" id="259" r:id="R9c3e7df818f14ae3"/>
    <p:sldId xmlns:r="http://schemas.openxmlformats.org/officeDocument/2006/relationships" id="260" r:id="Rb5d5451bafb14f66"/>
    <p:sldId xmlns:r="http://schemas.openxmlformats.org/officeDocument/2006/relationships" id="261" r:id="Rfd976bff073d4566"/>
    <p:sldId xmlns:r="http://schemas.openxmlformats.org/officeDocument/2006/relationships" id="262" r:id="R8bb04e23406e40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ea1a209d5f4055" /><Relationship Type="http://schemas.openxmlformats.org/officeDocument/2006/relationships/slide" Target="/ppt/slides/slide1.xml" Id="Re6527b28cba645e8" /><Relationship Type="http://schemas.openxmlformats.org/officeDocument/2006/relationships/slide" Target="/ppt/slides/slide2.xml" Id="R5aa0920759eb4887" /><Relationship Type="http://schemas.openxmlformats.org/officeDocument/2006/relationships/slide" Target="/ppt/slides/slide3.xml" Id="Rd1a587bca6da482f" /><Relationship Type="http://schemas.openxmlformats.org/officeDocument/2006/relationships/slide" Target="/ppt/slides/slide4.xml" Id="R9c3e7df818f14ae3" /><Relationship Type="http://schemas.openxmlformats.org/officeDocument/2006/relationships/slide" Target="/ppt/slides/slide5.xml" Id="Rb5d5451bafb14f66" /><Relationship Type="http://schemas.openxmlformats.org/officeDocument/2006/relationships/slide" Target="/ppt/slides/slide6.xml" Id="Rfd976bff073d4566" /><Relationship Type="http://schemas.openxmlformats.org/officeDocument/2006/relationships/slide" Target="/ppt/slides/slide7.xml" Id="R8bb04e23406e40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e97ca054ea48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5f7d5bfe7475f" /><Relationship Type="http://schemas.openxmlformats.org/officeDocument/2006/relationships/theme" Target="/ppt/slideMasters/theme/theme1.xml" Id="Rf2c45c19af974f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75f7d5bfe747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77c3359fc4c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cf59767b84f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4d4d0e67c4f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5aa26d29040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9532948954d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2abfbf6774c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6c017a1b648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JOWI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JOWI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9 544 579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9 141 497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9 064 269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92 670 333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94 765 649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WILHELM WIESE MATHESON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3121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930 453 757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