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c77d24c04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0a298e5d74ccf"/>
  </p:sldMasterIdLst>
  <p:sldIdLst>
    <p:sldId xmlns:r="http://schemas.openxmlformats.org/officeDocument/2006/relationships" id="256" r:id="Re45b5f2a04b34135"/>
    <p:sldId xmlns:r="http://schemas.openxmlformats.org/officeDocument/2006/relationships" id="257" r:id="R10ef6b2917b04533"/>
    <p:sldId xmlns:r="http://schemas.openxmlformats.org/officeDocument/2006/relationships" id="258" r:id="R882d124d199b4a56"/>
    <p:sldId xmlns:r="http://schemas.openxmlformats.org/officeDocument/2006/relationships" id="259" r:id="R45222f9030734a46"/>
    <p:sldId xmlns:r="http://schemas.openxmlformats.org/officeDocument/2006/relationships" id="260" r:id="R2efff4bab4394b96"/>
    <p:sldId xmlns:r="http://schemas.openxmlformats.org/officeDocument/2006/relationships" id="261" r:id="R6e76d0202e6143ce"/>
    <p:sldId xmlns:r="http://schemas.openxmlformats.org/officeDocument/2006/relationships" id="262" r:id="Rab70d89b844e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0a298e5d74ccf" /><Relationship Type="http://schemas.openxmlformats.org/officeDocument/2006/relationships/slide" Target="/ppt/slides/slide1.xml" Id="Re45b5f2a04b34135" /><Relationship Type="http://schemas.openxmlformats.org/officeDocument/2006/relationships/slide" Target="/ppt/slides/slide2.xml" Id="R10ef6b2917b04533" /><Relationship Type="http://schemas.openxmlformats.org/officeDocument/2006/relationships/slide" Target="/ppt/slides/slide3.xml" Id="R882d124d199b4a56" /><Relationship Type="http://schemas.openxmlformats.org/officeDocument/2006/relationships/slide" Target="/ppt/slides/slide4.xml" Id="R45222f9030734a46" /><Relationship Type="http://schemas.openxmlformats.org/officeDocument/2006/relationships/slide" Target="/ppt/slides/slide5.xml" Id="R2efff4bab4394b96" /><Relationship Type="http://schemas.openxmlformats.org/officeDocument/2006/relationships/slide" Target="/ppt/slides/slide6.xml" Id="R6e76d0202e6143ce" /><Relationship Type="http://schemas.openxmlformats.org/officeDocument/2006/relationships/slide" Target="/ppt/slides/slide7.xml" Id="Rab70d89b844e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26c100c09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ee63dba14beb" /><Relationship Type="http://schemas.openxmlformats.org/officeDocument/2006/relationships/theme" Target="/ppt/slideMasters/theme/theme1.xml" Id="R51dac6b20e08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2ee63dba1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f9727129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a248a1435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5f67f1332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3c48a5cf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87dbb9d83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bdccc19f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331f18a8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Arbiensgt 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Arbiensgt 8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55 411 946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59 627 239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CECILIE GRØNVOLD BACHE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WEFRING BACHE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LILLEVI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SIENNA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WEFRING BACHE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 G. Bache, Eckersbergs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