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a2cbe49ccd4d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9f6d30f17241b3"/>
  </p:sldMasterIdLst>
  <p:sldIdLst>
    <p:sldId xmlns:r="http://schemas.openxmlformats.org/officeDocument/2006/relationships" id="256" r:id="R9142d602181c419a"/>
    <p:sldId xmlns:r="http://schemas.openxmlformats.org/officeDocument/2006/relationships" id="257" r:id="Rf8154de6bbf34d21"/>
    <p:sldId xmlns:r="http://schemas.openxmlformats.org/officeDocument/2006/relationships" id="258" r:id="R1534b6c7c14b48a1"/>
    <p:sldId xmlns:r="http://schemas.openxmlformats.org/officeDocument/2006/relationships" id="259" r:id="Rca3b666e640d4568"/>
    <p:sldId xmlns:r="http://schemas.openxmlformats.org/officeDocument/2006/relationships" id="260" r:id="Rb9ac4cfe6beb4ecd"/>
    <p:sldId xmlns:r="http://schemas.openxmlformats.org/officeDocument/2006/relationships" id="261" r:id="R37cebd93b1534e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9f6d30f17241b3" /><Relationship Type="http://schemas.openxmlformats.org/officeDocument/2006/relationships/slide" Target="/ppt/slides/slide1.xml" Id="R9142d602181c419a" /><Relationship Type="http://schemas.openxmlformats.org/officeDocument/2006/relationships/slide" Target="/ppt/slides/slide2.xml" Id="Rf8154de6bbf34d21" /><Relationship Type="http://schemas.openxmlformats.org/officeDocument/2006/relationships/slide" Target="/ppt/slides/slide3.xml" Id="R1534b6c7c14b48a1" /><Relationship Type="http://schemas.openxmlformats.org/officeDocument/2006/relationships/slide" Target="/ppt/slides/slide4.xml" Id="Rca3b666e640d4568" /><Relationship Type="http://schemas.openxmlformats.org/officeDocument/2006/relationships/slide" Target="/ppt/slides/slide5.xml" Id="Rb9ac4cfe6beb4ecd" /><Relationship Type="http://schemas.openxmlformats.org/officeDocument/2006/relationships/slide" Target="/ppt/slides/slide6.xml" Id="R37cebd93b1534e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4da4ab21e44f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85ff09cf4444d" /><Relationship Type="http://schemas.openxmlformats.org/officeDocument/2006/relationships/theme" Target="/ppt/slideMasters/theme/theme1.xml" Id="R2597cce811e94d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f85ff09cf444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657ee15e741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0382ab1d74a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f49832f9944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1f9b1d33a4e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e601801e142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b98c980974f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ILRØS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ILRØS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ILRØS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ILRØS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ILRØS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ILRØS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Lissfjellvegen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7802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930 462 004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ILRØS HOLDING AS</a:t>
            </a:r>
          </a:p>
        </p:txBody>
      </p:sp>
    </p:spTree>
  </p:cSld>
  <p:clrMapOvr>
    <a:masterClrMapping xmlns:a="http://schemas.openxmlformats.org/drawingml/2006/main"/>
  </p:clrMapOvr>
</p:sld>
</file>