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5e7490773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302be68c44b14"/>
  </p:sldMasterIdLst>
  <p:sldIdLst>
    <p:sldId xmlns:r="http://schemas.openxmlformats.org/officeDocument/2006/relationships" id="256" r:id="R5f733bd096a743b1"/>
    <p:sldId xmlns:r="http://schemas.openxmlformats.org/officeDocument/2006/relationships" id="257" r:id="Rf888ee7037354cfd"/>
    <p:sldId xmlns:r="http://schemas.openxmlformats.org/officeDocument/2006/relationships" id="258" r:id="R474c0763fac54e88"/>
    <p:sldId xmlns:r="http://schemas.openxmlformats.org/officeDocument/2006/relationships" id="259" r:id="R5be6499b94f6414c"/>
    <p:sldId xmlns:r="http://schemas.openxmlformats.org/officeDocument/2006/relationships" id="260" r:id="R2d18466771784285"/>
    <p:sldId xmlns:r="http://schemas.openxmlformats.org/officeDocument/2006/relationships" id="261" r:id="R3e06edd3b4ac43b4"/>
    <p:sldId xmlns:r="http://schemas.openxmlformats.org/officeDocument/2006/relationships" id="262" r:id="R8f577ecb6de5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302be68c44b14" /><Relationship Type="http://schemas.openxmlformats.org/officeDocument/2006/relationships/slide" Target="/ppt/slides/slide1.xml" Id="R5f733bd096a743b1" /><Relationship Type="http://schemas.openxmlformats.org/officeDocument/2006/relationships/slide" Target="/ppt/slides/slide2.xml" Id="Rf888ee7037354cfd" /><Relationship Type="http://schemas.openxmlformats.org/officeDocument/2006/relationships/slide" Target="/ppt/slides/slide3.xml" Id="R474c0763fac54e88" /><Relationship Type="http://schemas.openxmlformats.org/officeDocument/2006/relationships/slide" Target="/ppt/slides/slide4.xml" Id="R5be6499b94f6414c" /><Relationship Type="http://schemas.openxmlformats.org/officeDocument/2006/relationships/slide" Target="/ppt/slides/slide5.xml" Id="R2d18466771784285" /><Relationship Type="http://schemas.openxmlformats.org/officeDocument/2006/relationships/slide" Target="/ppt/slides/slide6.xml" Id="R3e06edd3b4ac43b4" /><Relationship Type="http://schemas.openxmlformats.org/officeDocument/2006/relationships/slide" Target="/ppt/slides/slide7.xml" Id="R8f577ecb6de5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75f2352af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4b7335ed9430c" /><Relationship Type="http://schemas.openxmlformats.org/officeDocument/2006/relationships/theme" Target="/ppt/slideMasters/theme/theme1.xml" Id="R9b1e4e130e39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4b7335ed9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1ca9d8e6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1da485e8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d7032e24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9750bee4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94ec2845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06350b29b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2ef9ee49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ILRØS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ILRØS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2 390 473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Lissfjellvegen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