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b3bdf336d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2ab24583524656"/>
  </p:sldMasterIdLst>
  <p:sldIdLst>
    <p:sldId xmlns:r="http://schemas.openxmlformats.org/officeDocument/2006/relationships" id="256" r:id="R4c557c2ebaf84482"/>
    <p:sldId xmlns:r="http://schemas.openxmlformats.org/officeDocument/2006/relationships" id="257" r:id="R800f9158e0c14df6"/>
    <p:sldId xmlns:r="http://schemas.openxmlformats.org/officeDocument/2006/relationships" id="258" r:id="R4bcd8247a8d1455a"/>
    <p:sldId xmlns:r="http://schemas.openxmlformats.org/officeDocument/2006/relationships" id="259" r:id="R058e220c77e5484c"/>
    <p:sldId xmlns:r="http://schemas.openxmlformats.org/officeDocument/2006/relationships" id="260" r:id="R6f9d7681429141c4"/>
    <p:sldId xmlns:r="http://schemas.openxmlformats.org/officeDocument/2006/relationships" id="261" r:id="R5a464d2841484826"/>
    <p:sldId xmlns:r="http://schemas.openxmlformats.org/officeDocument/2006/relationships" id="262" r:id="Ra4550cfc9c91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ab24583524656" /><Relationship Type="http://schemas.openxmlformats.org/officeDocument/2006/relationships/slide" Target="/ppt/slides/slide1.xml" Id="R4c557c2ebaf84482" /><Relationship Type="http://schemas.openxmlformats.org/officeDocument/2006/relationships/slide" Target="/ppt/slides/slide2.xml" Id="R800f9158e0c14df6" /><Relationship Type="http://schemas.openxmlformats.org/officeDocument/2006/relationships/slide" Target="/ppt/slides/slide3.xml" Id="R4bcd8247a8d1455a" /><Relationship Type="http://schemas.openxmlformats.org/officeDocument/2006/relationships/slide" Target="/ppt/slides/slide4.xml" Id="R058e220c77e5484c" /><Relationship Type="http://schemas.openxmlformats.org/officeDocument/2006/relationships/slide" Target="/ppt/slides/slide5.xml" Id="R6f9d7681429141c4" /><Relationship Type="http://schemas.openxmlformats.org/officeDocument/2006/relationships/slide" Target="/ppt/slides/slide6.xml" Id="R5a464d2841484826" /><Relationship Type="http://schemas.openxmlformats.org/officeDocument/2006/relationships/slide" Target="/ppt/slides/slide7.xml" Id="Ra4550cfc9c91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cd1e7ec46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ba2760c99434f" /><Relationship Type="http://schemas.openxmlformats.org/officeDocument/2006/relationships/theme" Target="/ppt/slideMasters/theme/theme1.xml" Id="R28dd98b57d6a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ba2760c99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08f628d54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bc0a9827e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bbcf91a2641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01ea76f9f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cf4b0f439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0651ac910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cf2a27f1d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 &amp; 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 &amp; ØEN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−213 328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7 054 020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16 364 092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174 412 811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