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d84e0733c224da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7ad9931ee454d75"/>
  </p:sldMasterIdLst>
  <p:sldIdLst>
    <p:sldId xmlns:r="http://schemas.openxmlformats.org/officeDocument/2006/relationships" id="256" r:id="R93910ed75afe4585"/>
    <p:sldId xmlns:r="http://schemas.openxmlformats.org/officeDocument/2006/relationships" id="257" r:id="Re81deaad51f74ecc"/>
    <p:sldId xmlns:r="http://schemas.openxmlformats.org/officeDocument/2006/relationships" id="258" r:id="R2ea19e17b002459d"/>
    <p:sldId xmlns:r="http://schemas.openxmlformats.org/officeDocument/2006/relationships" id="259" r:id="R4426b645ac8b45f1"/>
    <p:sldId xmlns:r="http://schemas.openxmlformats.org/officeDocument/2006/relationships" id="260" r:id="Rdbe83c5f37564be5"/>
    <p:sldId xmlns:r="http://schemas.openxmlformats.org/officeDocument/2006/relationships" id="261" r:id="Rd7097ceac4b64d01"/>
    <p:sldId xmlns:r="http://schemas.openxmlformats.org/officeDocument/2006/relationships" id="262" r:id="Rcca36770d9d4465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7ad9931ee454d75" /><Relationship Type="http://schemas.openxmlformats.org/officeDocument/2006/relationships/slide" Target="/ppt/slides/slide1.xml" Id="R93910ed75afe4585" /><Relationship Type="http://schemas.openxmlformats.org/officeDocument/2006/relationships/slide" Target="/ppt/slides/slide2.xml" Id="Re81deaad51f74ecc" /><Relationship Type="http://schemas.openxmlformats.org/officeDocument/2006/relationships/slide" Target="/ppt/slides/slide3.xml" Id="R2ea19e17b002459d" /><Relationship Type="http://schemas.openxmlformats.org/officeDocument/2006/relationships/slide" Target="/ppt/slides/slide4.xml" Id="R4426b645ac8b45f1" /><Relationship Type="http://schemas.openxmlformats.org/officeDocument/2006/relationships/slide" Target="/ppt/slides/slide5.xml" Id="Rdbe83c5f37564be5" /><Relationship Type="http://schemas.openxmlformats.org/officeDocument/2006/relationships/slide" Target="/ppt/slides/slide6.xml" Id="Rd7097ceac4b64d01" /><Relationship Type="http://schemas.openxmlformats.org/officeDocument/2006/relationships/slide" Target="/ppt/slides/slide7.xml" Id="Rcca36770d9d4465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3c5d6a808f94a4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2f7c338da24f86" /><Relationship Type="http://schemas.openxmlformats.org/officeDocument/2006/relationships/theme" Target="/ppt/slideMasters/theme/theme1.xml" Id="R36582438ef694aa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a2f7c338da24f8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207de7b96f442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d7d2355578419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79cab05646408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f96f1059a84a4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03cd2a178143f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4696dc2459424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deba17931b4e3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GNIST CAPITAL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GNIST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GNIST CAPITAL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GNIST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GNIST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GNIST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−1 214 739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−1 302 361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28 193 546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28 350 528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GNIST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ADOLF ØIENS FOND FOR NÆRINGSUTVIKLING STI  –  32,8 %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TRØNDERENERGI AS  –  32,8 %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STIFTELSEN SPAREBANK 1 SMN UTVIKLING  –  16,4 %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AUTICON HOLDING AS  –  9,9 %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ESAF INVEST AS  –  8,1 %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GNIST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Krambugata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7011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930 462 446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GNIST CAPITAL AS</a:t>
            </a:r>
          </a:p>
        </p:txBody>
      </p:sp>
    </p:spTree>
  </p:cSld>
  <p:clrMapOvr>
    <a:masterClrMapping xmlns:a="http://schemas.openxmlformats.org/drawingml/2006/main"/>
  </p:clrMapOvr>
</p:sld>
</file>