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743e1a895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8b3f843084cd1"/>
  </p:sldMasterIdLst>
  <p:sldIdLst>
    <p:sldId xmlns:r="http://schemas.openxmlformats.org/officeDocument/2006/relationships" id="256" r:id="Rf0317e3d27354ac9"/>
    <p:sldId xmlns:r="http://schemas.openxmlformats.org/officeDocument/2006/relationships" id="257" r:id="R7662fccd1aec4565"/>
    <p:sldId xmlns:r="http://schemas.openxmlformats.org/officeDocument/2006/relationships" id="258" r:id="R9778c4d994fd446c"/>
    <p:sldId xmlns:r="http://schemas.openxmlformats.org/officeDocument/2006/relationships" id="259" r:id="R790e36944d984e6a"/>
    <p:sldId xmlns:r="http://schemas.openxmlformats.org/officeDocument/2006/relationships" id="260" r:id="Rb004f65495b04de3"/>
    <p:sldId xmlns:r="http://schemas.openxmlformats.org/officeDocument/2006/relationships" id="261" r:id="R161d029aa190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8b3f843084cd1" /><Relationship Type="http://schemas.openxmlformats.org/officeDocument/2006/relationships/slide" Target="/ppt/slides/slide1.xml" Id="Rf0317e3d27354ac9" /><Relationship Type="http://schemas.openxmlformats.org/officeDocument/2006/relationships/slide" Target="/ppt/slides/slide2.xml" Id="R7662fccd1aec4565" /><Relationship Type="http://schemas.openxmlformats.org/officeDocument/2006/relationships/slide" Target="/ppt/slides/slide3.xml" Id="R9778c4d994fd446c" /><Relationship Type="http://schemas.openxmlformats.org/officeDocument/2006/relationships/slide" Target="/ppt/slides/slide4.xml" Id="R790e36944d984e6a" /><Relationship Type="http://schemas.openxmlformats.org/officeDocument/2006/relationships/slide" Target="/ppt/slides/slide5.xml" Id="Rb004f65495b04de3" /><Relationship Type="http://schemas.openxmlformats.org/officeDocument/2006/relationships/slide" Target="/ppt/slides/slide6.xml" Id="R161d029aa190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627caf1c7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1a3d87694391" /><Relationship Type="http://schemas.openxmlformats.org/officeDocument/2006/relationships/theme" Target="/ppt/slideMasters/theme/theme1.xml" Id="R1de22df06f9d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61a3d8769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785c52e64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0704de20f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47606fa3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5097d4e6d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45dbc30c8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f4b1d8aa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