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0edc6f43d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323907b3b4a54"/>
  </p:sldMasterIdLst>
  <p:sldIdLst>
    <p:sldId xmlns:r="http://schemas.openxmlformats.org/officeDocument/2006/relationships" id="256" r:id="R37c67f8b3596417a"/>
    <p:sldId xmlns:r="http://schemas.openxmlformats.org/officeDocument/2006/relationships" id="257" r:id="R0013ad1225224bb6"/>
    <p:sldId xmlns:r="http://schemas.openxmlformats.org/officeDocument/2006/relationships" id="258" r:id="Rba3dee7926e44998"/>
    <p:sldId xmlns:r="http://schemas.openxmlformats.org/officeDocument/2006/relationships" id="259" r:id="R42bd1d6a99e6454d"/>
    <p:sldId xmlns:r="http://schemas.openxmlformats.org/officeDocument/2006/relationships" id="260" r:id="Rf78c7d3c6db5436a"/>
    <p:sldId xmlns:r="http://schemas.openxmlformats.org/officeDocument/2006/relationships" id="261" r:id="R6d8feef6fb1c490b"/>
    <p:sldId xmlns:r="http://schemas.openxmlformats.org/officeDocument/2006/relationships" id="262" r:id="Rf8224cf209f2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323907b3b4a54" /><Relationship Type="http://schemas.openxmlformats.org/officeDocument/2006/relationships/slide" Target="/ppt/slides/slide1.xml" Id="R37c67f8b3596417a" /><Relationship Type="http://schemas.openxmlformats.org/officeDocument/2006/relationships/slide" Target="/ppt/slides/slide2.xml" Id="R0013ad1225224bb6" /><Relationship Type="http://schemas.openxmlformats.org/officeDocument/2006/relationships/slide" Target="/ppt/slides/slide3.xml" Id="Rba3dee7926e44998" /><Relationship Type="http://schemas.openxmlformats.org/officeDocument/2006/relationships/slide" Target="/ppt/slides/slide4.xml" Id="R42bd1d6a99e6454d" /><Relationship Type="http://schemas.openxmlformats.org/officeDocument/2006/relationships/slide" Target="/ppt/slides/slide5.xml" Id="Rf78c7d3c6db5436a" /><Relationship Type="http://schemas.openxmlformats.org/officeDocument/2006/relationships/slide" Target="/ppt/slides/slide6.xml" Id="R6d8feef6fb1c490b" /><Relationship Type="http://schemas.openxmlformats.org/officeDocument/2006/relationships/slide" Target="/ppt/slides/slide7.xml" Id="Rf8224cf209f2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cf3a3d170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618d9fc54ab3" /><Relationship Type="http://schemas.openxmlformats.org/officeDocument/2006/relationships/theme" Target="/ppt/slideMasters/theme/theme1.xml" Id="R1a5e7531a7a4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8618d9fc5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6f167460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9fbfbd2d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9b43f7742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a6be4193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7979e5b0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6b3b4877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3a88b6b8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