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5aac4f4d342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8b5e5b2e694f47"/>
  </p:sldMasterIdLst>
  <p:sldIdLst>
    <p:sldId xmlns:r="http://schemas.openxmlformats.org/officeDocument/2006/relationships" id="256" r:id="R28e9b30e2a2c4b9e"/>
    <p:sldId xmlns:r="http://schemas.openxmlformats.org/officeDocument/2006/relationships" id="257" r:id="R880c96a5a07145fd"/>
    <p:sldId xmlns:r="http://schemas.openxmlformats.org/officeDocument/2006/relationships" id="258" r:id="Radfde45472ae43ad"/>
    <p:sldId xmlns:r="http://schemas.openxmlformats.org/officeDocument/2006/relationships" id="259" r:id="Rfdbd76b902e44b1f"/>
    <p:sldId xmlns:r="http://schemas.openxmlformats.org/officeDocument/2006/relationships" id="260" r:id="Rc07451b9ca424b64"/>
    <p:sldId xmlns:r="http://schemas.openxmlformats.org/officeDocument/2006/relationships" id="261" r:id="R5522fb740fb3458a"/>
    <p:sldId xmlns:r="http://schemas.openxmlformats.org/officeDocument/2006/relationships" id="262" r:id="R4a2622487d8944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8b5e5b2e694f47" /><Relationship Type="http://schemas.openxmlformats.org/officeDocument/2006/relationships/slide" Target="/ppt/slides/slide1.xml" Id="R28e9b30e2a2c4b9e" /><Relationship Type="http://schemas.openxmlformats.org/officeDocument/2006/relationships/slide" Target="/ppt/slides/slide2.xml" Id="R880c96a5a07145fd" /><Relationship Type="http://schemas.openxmlformats.org/officeDocument/2006/relationships/slide" Target="/ppt/slides/slide3.xml" Id="Radfde45472ae43ad" /><Relationship Type="http://schemas.openxmlformats.org/officeDocument/2006/relationships/slide" Target="/ppt/slides/slide4.xml" Id="Rfdbd76b902e44b1f" /><Relationship Type="http://schemas.openxmlformats.org/officeDocument/2006/relationships/slide" Target="/ppt/slides/slide5.xml" Id="Rc07451b9ca424b64" /><Relationship Type="http://schemas.openxmlformats.org/officeDocument/2006/relationships/slide" Target="/ppt/slides/slide6.xml" Id="R5522fb740fb3458a" /><Relationship Type="http://schemas.openxmlformats.org/officeDocument/2006/relationships/slide" Target="/ppt/slides/slide7.xml" Id="R4a2622487d8944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0a9aac319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92de8daba4351" /><Relationship Type="http://schemas.openxmlformats.org/officeDocument/2006/relationships/theme" Target="/ppt/slideMasters/theme/theme1.xml" Id="R28a832d26b024d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92de8daba43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1925d573842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7963ab75048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21f2045b545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c8cf99c784c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e2b77773647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2aaf10df040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352ab5a78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MOJ-INVEST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