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e802384e274e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f43e8129564cce"/>
  </p:sldMasterIdLst>
  <p:sldIdLst>
    <p:sldId xmlns:r="http://schemas.openxmlformats.org/officeDocument/2006/relationships" id="256" r:id="Rc6608c7523b74791"/>
    <p:sldId xmlns:r="http://schemas.openxmlformats.org/officeDocument/2006/relationships" id="257" r:id="R46c2cd231da04796"/>
    <p:sldId xmlns:r="http://schemas.openxmlformats.org/officeDocument/2006/relationships" id="258" r:id="R9527fe8700294550"/>
    <p:sldId xmlns:r="http://schemas.openxmlformats.org/officeDocument/2006/relationships" id="259" r:id="Rc68035e98e0c4d46"/>
    <p:sldId xmlns:r="http://schemas.openxmlformats.org/officeDocument/2006/relationships" id="260" r:id="Rf3a3c0529a404982"/>
    <p:sldId xmlns:r="http://schemas.openxmlformats.org/officeDocument/2006/relationships" id="261" r:id="R5bea5f4e9ef744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f43e8129564cce" /><Relationship Type="http://schemas.openxmlformats.org/officeDocument/2006/relationships/slide" Target="/ppt/slides/slide1.xml" Id="Rc6608c7523b74791" /><Relationship Type="http://schemas.openxmlformats.org/officeDocument/2006/relationships/slide" Target="/ppt/slides/slide2.xml" Id="R46c2cd231da04796" /><Relationship Type="http://schemas.openxmlformats.org/officeDocument/2006/relationships/slide" Target="/ppt/slides/slide3.xml" Id="R9527fe8700294550" /><Relationship Type="http://schemas.openxmlformats.org/officeDocument/2006/relationships/slide" Target="/ppt/slides/slide4.xml" Id="Rc68035e98e0c4d46" /><Relationship Type="http://schemas.openxmlformats.org/officeDocument/2006/relationships/slide" Target="/ppt/slides/slide5.xml" Id="Rf3a3c0529a404982" /><Relationship Type="http://schemas.openxmlformats.org/officeDocument/2006/relationships/slide" Target="/ppt/slides/slide6.xml" Id="R5bea5f4e9ef744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2c7c80620045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ae160017148e3" /><Relationship Type="http://schemas.openxmlformats.org/officeDocument/2006/relationships/theme" Target="/ppt/slideMasters/theme/theme1.xml" Id="R7cfb1372b43f42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cae160017148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3cdd9223346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617f0265d40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0a666c9e444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a5730825a46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0d7bbfac845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0f6aadeb341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PLATINA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PLATINA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PLATINA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PLATINA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PLATINA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PLATINA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Storsætervegen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6260 Skodje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930 463 914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PLATINA REGNSKAP AS</a:t>
            </a:r>
          </a:p>
        </p:txBody>
      </p:sp>
    </p:spTree>
  </p:cSld>
  <p:clrMapOvr>
    <a:masterClrMapping xmlns:a="http://schemas.openxmlformats.org/drawingml/2006/main"/>
  </p:clrMapOvr>
</p:sld>
</file>