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561e841764d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7b421dd7949c3"/>
  </p:sldMasterIdLst>
  <p:sldIdLst>
    <p:sldId xmlns:r="http://schemas.openxmlformats.org/officeDocument/2006/relationships" id="256" r:id="R221d9737e7394138"/>
    <p:sldId xmlns:r="http://schemas.openxmlformats.org/officeDocument/2006/relationships" id="257" r:id="R4a08d05cc331403f"/>
    <p:sldId xmlns:r="http://schemas.openxmlformats.org/officeDocument/2006/relationships" id="258" r:id="Rb99a3444d8374a38"/>
    <p:sldId xmlns:r="http://schemas.openxmlformats.org/officeDocument/2006/relationships" id="259" r:id="Rbef292ef713845af"/>
    <p:sldId xmlns:r="http://schemas.openxmlformats.org/officeDocument/2006/relationships" id="260" r:id="R89e1dd2218174952"/>
    <p:sldId xmlns:r="http://schemas.openxmlformats.org/officeDocument/2006/relationships" id="261" r:id="R2368e3e92f5c4a57"/>
    <p:sldId xmlns:r="http://schemas.openxmlformats.org/officeDocument/2006/relationships" id="262" r:id="Rcfdc7038cc40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7b421dd7949c3" /><Relationship Type="http://schemas.openxmlformats.org/officeDocument/2006/relationships/slide" Target="/ppt/slides/slide1.xml" Id="R221d9737e7394138" /><Relationship Type="http://schemas.openxmlformats.org/officeDocument/2006/relationships/slide" Target="/ppt/slides/slide2.xml" Id="R4a08d05cc331403f" /><Relationship Type="http://schemas.openxmlformats.org/officeDocument/2006/relationships/slide" Target="/ppt/slides/slide3.xml" Id="Rb99a3444d8374a38" /><Relationship Type="http://schemas.openxmlformats.org/officeDocument/2006/relationships/slide" Target="/ppt/slides/slide4.xml" Id="Rbef292ef713845af" /><Relationship Type="http://schemas.openxmlformats.org/officeDocument/2006/relationships/slide" Target="/ppt/slides/slide5.xml" Id="R89e1dd2218174952" /><Relationship Type="http://schemas.openxmlformats.org/officeDocument/2006/relationships/slide" Target="/ppt/slides/slide6.xml" Id="R2368e3e92f5c4a57" /><Relationship Type="http://schemas.openxmlformats.org/officeDocument/2006/relationships/slide" Target="/ppt/slides/slide7.xml" Id="Rcfdc7038cc40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9763f1209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05fb559dc411b" /><Relationship Type="http://schemas.openxmlformats.org/officeDocument/2006/relationships/theme" Target="/ppt/slideMasters/theme/theme1.xml" Id="R4183c71ecf44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b05fb559dc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31f2005aa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c21a983b1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1ed5c37c5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f89a1a621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c8c8c6ec2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08379a35447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94f62d7e5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PLATINA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PLATINA REGNSKAP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365 078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AMLIEN FAGERVOLL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Storsætervegen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