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581043c14140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392f87c2774100"/>
  </p:sldMasterIdLst>
  <p:sldIdLst>
    <p:sldId xmlns:r="http://schemas.openxmlformats.org/officeDocument/2006/relationships" id="256" r:id="Re9defe6090884c47"/>
    <p:sldId xmlns:r="http://schemas.openxmlformats.org/officeDocument/2006/relationships" id="257" r:id="R57d568aa9e714d1b"/>
    <p:sldId xmlns:r="http://schemas.openxmlformats.org/officeDocument/2006/relationships" id="258" r:id="R289213e3f01e427a"/>
    <p:sldId xmlns:r="http://schemas.openxmlformats.org/officeDocument/2006/relationships" id="259" r:id="Re258e8c5acc24325"/>
    <p:sldId xmlns:r="http://schemas.openxmlformats.org/officeDocument/2006/relationships" id="260" r:id="Rc8d0068986ae4ebb"/>
    <p:sldId xmlns:r="http://schemas.openxmlformats.org/officeDocument/2006/relationships" id="261" r:id="Rf8b138d718064531"/>
    <p:sldId xmlns:r="http://schemas.openxmlformats.org/officeDocument/2006/relationships" id="262" r:id="R5d9e895130a645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392f87c2774100" /><Relationship Type="http://schemas.openxmlformats.org/officeDocument/2006/relationships/slide" Target="/ppt/slides/slide1.xml" Id="Re9defe6090884c47" /><Relationship Type="http://schemas.openxmlformats.org/officeDocument/2006/relationships/slide" Target="/ppt/slides/slide2.xml" Id="R57d568aa9e714d1b" /><Relationship Type="http://schemas.openxmlformats.org/officeDocument/2006/relationships/slide" Target="/ppt/slides/slide3.xml" Id="R289213e3f01e427a" /><Relationship Type="http://schemas.openxmlformats.org/officeDocument/2006/relationships/slide" Target="/ppt/slides/slide4.xml" Id="Re258e8c5acc24325" /><Relationship Type="http://schemas.openxmlformats.org/officeDocument/2006/relationships/slide" Target="/ppt/slides/slide5.xml" Id="Rc8d0068986ae4ebb" /><Relationship Type="http://schemas.openxmlformats.org/officeDocument/2006/relationships/slide" Target="/ppt/slides/slide6.xml" Id="Rf8b138d718064531" /><Relationship Type="http://schemas.openxmlformats.org/officeDocument/2006/relationships/slide" Target="/ppt/slides/slide7.xml" Id="R5d9e895130a645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b9bbc71f8d43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82b1abc4c4ac8" /><Relationship Type="http://schemas.openxmlformats.org/officeDocument/2006/relationships/theme" Target="/ppt/slideMasters/theme/theme1.xml" Id="Rde123343b22548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e82b1abc4c4a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b909b577e4a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e1c674efe40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c501e52684d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2db09daaf4c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8e534a1154e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96491f2544d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181686baf4e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MILJESUS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MILJESUS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MILJESUS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MILJESUS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MILJESUS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MILJESUS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225 979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519 746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MILJESUS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MILJE ANDRE ENGELSEN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MILJESUS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Roleghaugen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5416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930 465 925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MILJESUS AS</a:t>
            </a:r>
          </a:p>
        </p:txBody>
      </p:sp>
    </p:spTree>
  </p:cSld>
  <p:clrMapOvr>
    <a:masterClrMapping xmlns:a="http://schemas.openxmlformats.org/drawingml/2006/main"/>
  </p:clrMapOvr>
</p:sld>
</file>