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cb60cb724d4b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87bea1079c4dcc"/>
  </p:sldMasterIdLst>
  <p:sldIdLst>
    <p:sldId xmlns:r="http://schemas.openxmlformats.org/officeDocument/2006/relationships" id="256" r:id="R1d33befab64e4b4b"/>
    <p:sldId xmlns:r="http://schemas.openxmlformats.org/officeDocument/2006/relationships" id="257" r:id="R2411ac1337c24bf6"/>
    <p:sldId xmlns:r="http://schemas.openxmlformats.org/officeDocument/2006/relationships" id="258" r:id="R3d0a6bd469e746ce"/>
    <p:sldId xmlns:r="http://schemas.openxmlformats.org/officeDocument/2006/relationships" id="259" r:id="R8332b33c8d7542ac"/>
    <p:sldId xmlns:r="http://schemas.openxmlformats.org/officeDocument/2006/relationships" id="260" r:id="R2af36969a0274607"/>
    <p:sldId xmlns:r="http://schemas.openxmlformats.org/officeDocument/2006/relationships" id="261" r:id="Raa6efd80e2c44f6c"/>
    <p:sldId xmlns:r="http://schemas.openxmlformats.org/officeDocument/2006/relationships" id="262" r:id="R6986e6a3a31746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87bea1079c4dcc" /><Relationship Type="http://schemas.openxmlformats.org/officeDocument/2006/relationships/slide" Target="/ppt/slides/slide1.xml" Id="R1d33befab64e4b4b" /><Relationship Type="http://schemas.openxmlformats.org/officeDocument/2006/relationships/slide" Target="/ppt/slides/slide2.xml" Id="R2411ac1337c24bf6" /><Relationship Type="http://schemas.openxmlformats.org/officeDocument/2006/relationships/slide" Target="/ppt/slides/slide3.xml" Id="R3d0a6bd469e746ce" /><Relationship Type="http://schemas.openxmlformats.org/officeDocument/2006/relationships/slide" Target="/ppt/slides/slide4.xml" Id="R8332b33c8d7542ac" /><Relationship Type="http://schemas.openxmlformats.org/officeDocument/2006/relationships/slide" Target="/ppt/slides/slide5.xml" Id="R2af36969a0274607" /><Relationship Type="http://schemas.openxmlformats.org/officeDocument/2006/relationships/slide" Target="/ppt/slides/slide6.xml" Id="Raa6efd80e2c44f6c" /><Relationship Type="http://schemas.openxmlformats.org/officeDocument/2006/relationships/slide" Target="/ppt/slides/slide7.xml" Id="R6986e6a3a31746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a0247f1f3a44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0f0415c4f45d8" /><Relationship Type="http://schemas.openxmlformats.org/officeDocument/2006/relationships/theme" Target="/ppt/slideMasters/theme/theme1.xml" Id="Reaf1a1e80ea84b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60f0415c4f45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e5a6ac4ac45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46c2d260649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2af8983a347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60fca3b3045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4f819fdba47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f326041404a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704859c6e4b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DON TONY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 TONY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DON TONY HOLDING AS ble etablert [år] og holder til i Bjørøyhamn.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 TONY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 TONY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 TONY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−2 387 537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14 952 158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16 456 625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 TONY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KARL-KRISTIAN JAHNSEN HUS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 TONY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Katlavika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5177 Bjørøyhamn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930 467 804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DON TONY HOLDING AS</a:t>
            </a:r>
          </a:p>
        </p:txBody>
      </p:sp>
    </p:spTree>
  </p:cSld>
  <p:clrMapOvr>
    <a:masterClrMapping xmlns:a="http://schemas.openxmlformats.org/drawingml/2006/main"/>
  </p:clrMapOvr>
</p:sld>
</file>