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33d599311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7d473867e4ff3"/>
  </p:sldMasterIdLst>
  <p:sldIdLst>
    <p:sldId xmlns:r="http://schemas.openxmlformats.org/officeDocument/2006/relationships" id="256" r:id="R1448cb6d54534843"/>
    <p:sldId xmlns:r="http://schemas.openxmlformats.org/officeDocument/2006/relationships" id="257" r:id="R7ed544e045214d82"/>
    <p:sldId xmlns:r="http://schemas.openxmlformats.org/officeDocument/2006/relationships" id="258" r:id="Rb72e33a0ce0242e2"/>
    <p:sldId xmlns:r="http://schemas.openxmlformats.org/officeDocument/2006/relationships" id="259" r:id="R1bef8ad412194ea7"/>
    <p:sldId xmlns:r="http://schemas.openxmlformats.org/officeDocument/2006/relationships" id="260" r:id="R347742b3450e42b1"/>
    <p:sldId xmlns:r="http://schemas.openxmlformats.org/officeDocument/2006/relationships" id="261" r:id="R30dc0294b30642b2"/>
    <p:sldId xmlns:r="http://schemas.openxmlformats.org/officeDocument/2006/relationships" id="262" r:id="R3947b04a4ab9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7d473867e4ff3" /><Relationship Type="http://schemas.openxmlformats.org/officeDocument/2006/relationships/slide" Target="/ppt/slides/slide1.xml" Id="R1448cb6d54534843" /><Relationship Type="http://schemas.openxmlformats.org/officeDocument/2006/relationships/slide" Target="/ppt/slides/slide2.xml" Id="R7ed544e045214d82" /><Relationship Type="http://schemas.openxmlformats.org/officeDocument/2006/relationships/slide" Target="/ppt/slides/slide3.xml" Id="Rb72e33a0ce0242e2" /><Relationship Type="http://schemas.openxmlformats.org/officeDocument/2006/relationships/slide" Target="/ppt/slides/slide4.xml" Id="R1bef8ad412194ea7" /><Relationship Type="http://schemas.openxmlformats.org/officeDocument/2006/relationships/slide" Target="/ppt/slides/slide5.xml" Id="R347742b3450e42b1" /><Relationship Type="http://schemas.openxmlformats.org/officeDocument/2006/relationships/slide" Target="/ppt/slides/slide6.xml" Id="R30dc0294b30642b2" /><Relationship Type="http://schemas.openxmlformats.org/officeDocument/2006/relationships/slide" Target="/ppt/slides/slide7.xml" Id="R3947b04a4ab9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3e303d052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54b4362a4b0d" /><Relationship Type="http://schemas.openxmlformats.org/officeDocument/2006/relationships/theme" Target="/ppt/slideMasters/theme/theme1.xml" Id="Rb584dcdbb201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954b4362a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fa27ae9a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0dab9ec4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396febe3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5b3c861e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9a1f1ede7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c4040240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84b70370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EKERHOLT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EKERHOLT HOLDING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ESPEN BUGTEN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Espen Bugten, Hvitstenveien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