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0fbcb0845c45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4c7357c1384b50"/>
  </p:sldMasterIdLst>
  <p:sldIdLst>
    <p:sldId xmlns:r="http://schemas.openxmlformats.org/officeDocument/2006/relationships" id="256" r:id="R65db2e7cec414e03"/>
    <p:sldId xmlns:r="http://schemas.openxmlformats.org/officeDocument/2006/relationships" id="257" r:id="Ra108b89160e7492f"/>
    <p:sldId xmlns:r="http://schemas.openxmlformats.org/officeDocument/2006/relationships" id="258" r:id="Rb4aba45a84964262"/>
    <p:sldId xmlns:r="http://schemas.openxmlformats.org/officeDocument/2006/relationships" id="259" r:id="R66aee6550be74e54"/>
    <p:sldId xmlns:r="http://schemas.openxmlformats.org/officeDocument/2006/relationships" id="260" r:id="Ra7c00bcbbab943a8"/>
    <p:sldId xmlns:r="http://schemas.openxmlformats.org/officeDocument/2006/relationships" id="261" r:id="R714cdc3dfdd943f4"/>
    <p:sldId xmlns:r="http://schemas.openxmlformats.org/officeDocument/2006/relationships" id="262" r:id="R35fcbef4b2954e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4c7357c1384b50" /><Relationship Type="http://schemas.openxmlformats.org/officeDocument/2006/relationships/slide" Target="/ppt/slides/slide1.xml" Id="R65db2e7cec414e03" /><Relationship Type="http://schemas.openxmlformats.org/officeDocument/2006/relationships/slide" Target="/ppt/slides/slide2.xml" Id="Ra108b89160e7492f" /><Relationship Type="http://schemas.openxmlformats.org/officeDocument/2006/relationships/slide" Target="/ppt/slides/slide3.xml" Id="Rb4aba45a84964262" /><Relationship Type="http://schemas.openxmlformats.org/officeDocument/2006/relationships/slide" Target="/ppt/slides/slide4.xml" Id="R66aee6550be74e54" /><Relationship Type="http://schemas.openxmlformats.org/officeDocument/2006/relationships/slide" Target="/ppt/slides/slide5.xml" Id="Ra7c00bcbbab943a8" /><Relationship Type="http://schemas.openxmlformats.org/officeDocument/2006/relationships/slide" Target="/ppt/slides/slide6.xml" Id="R714cdc3dfdd943f4" /><Relationship Type="http://schemas.openxmlformats.org/officeDocument/2006/relationships/slide" Target="/ppt/slides/slide7.xml" Id="R35fcbef4b2954e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2beb818b848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0c42185534f04" /><Relationship Type="http://schemas.openxmlformats.org/officeDocument/2006/relationships/theme" Target="/ppt/slideMasters/theme/theme1.xml" Id="Rd6fac774891946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90c42185534f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9c6bef5b74b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ba2fa032b49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1fa8293c24c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81d5363274d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5d620af164c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773a3ac7f40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71282444a4f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HELMERS 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MA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2 306 378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42 567 461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42 575 672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ANDREAS HELMERS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930 472 522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MA AS</a:t>
            </a:r>
          </a:p>
        </p:txBody>
      </p:sp>
    </p:spTree>
  </p:cSld>
  <p:clrMapOvr>
    <a:masterClrMapping xmlns:a="http://schemas.openxmlformats.org/drawingml/2006/main"/>
  </p:clrMapOvr>
</p:sld>
</file>