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edb9e1d8b4a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b9e579693844a0"/>
  </p:sldMasterIdLst>
  <p:sldIdLst>
    <p:sldId xmlns:r="http://schemas.openxmlformats.org/officeDocument/2006/relationships" id="256" r:id="R11c098e5194047fe"/>
    <p:sldId xmlns:r="http://schemas.openxmlformats.org/officeDocument/2006/relationships" id="257" r:id="Rdb46f370cb984d9d"/>
    <p:sldId xmlns:r="http://schemas.openxmlformats.org/officeDocument/2006/relationships" id="258" r:id="Re564b667a2084bb4"/>
    <p:sldId xmlns:r="http://schemas.openxmlformats.org/officeDocument/2006/relationships" id="259" r:id="Rac84767e55bb4fad"/>
    <p:sldId xmlns:r="http://schemas.openxmlformats.org/officeDocument/2006/relationships" id="260" r:id="R5c99b16bb4684ca4"/>
    <p:sldId xmlns:r="http://schemas.openxmlformats.org/officeDocument/2006/relationships" id="261" r:id="R3759c588e2db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9e579693844a0" /><Relationship Type="http://schemas.openxmlformats.org/officeDocument/2006/relationships/slide" Target="/ppt/slides/slide1.xml" Id="R11c098e5194047fe" /><Relationship Type="http://schemas.openxmlformats.org/officeDocument/2006/relationships/slide" Target="/ppt/slides/slide2.xml" Id="Rdb46f370cb984d9d" /><Relationship Type="http://schemas.openxmlformats.org/officeDocument/2006/relationships/slide" Target="/ppt/slides/slide3.xml" Id="Re564b667a2084bb4" /><Relationship Type="http://schemas.openxmlformats.org/officeDocument/2006/relationships/slide" Target="/ppt/slides/slide4.xml" Id="Rac84767e55bb4fad" /><Relationship Type="http://schemas.openxmlformats.org/officeDocument/2006/relationships/slide" Target="/ppt/slides/slide5.xml" Id="R5c99b16bb4684ca4" /><Relationship Type="http://schemas.openxmlformats.org/officeDocument/2006/relationships/slide" Target="/ppt/slides/slide6.xml" Id="R3759c588e2db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b6ce144ac44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f340e97854ac9" /><Relationship Type="http://schemas.openxmlformats.org/officeDocument/2006/relationships/theme" Target="/ppt/slideMasters/theme/theme1.xml" Id="R563c10b9b531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f340e97854a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6547e573b47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ad9109502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02031bbbb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a5d88d86248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e309839d5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ac23d4e5c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 gate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