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fa354b2bf146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2d6c79281f4d27"/>
  </p:sldMasterIdLst>
  <p:sldIdLst>
    <p:sldId xmlns:r="http://schemas.openxmlformats.org/officeDocument/2006/relationships" id="256" r:id="Rc7f25a85d4af4563"/>
    <p:sldId xmlns:r="http://schemas.openxmlformats.org/officeDocument/2006/relationships" id="257" r:id="Rb996fd6f6a9346a0"/>
    <p:sldId xmlns:r="http://schemas.openxmlformats.org/officeDocument/2006/relationships" id="258" r:id="R266a7e052abf4512"/>
    <p:sldId xmlns:r="http://schemas.openxmlformats.org/officeDocument/2006/relationships" id="259" r:id="Ra142e138fc304a1a"/>
    <p:sldId xmlns:r="http://schemas.openxmlformats.org/officeDocument/2006/relationships" id="260" r:id="Rbdf8da89673d46d9"/>
    <p:sldId xmlns:r="http://schemas.openxmlformats.org/officeDocument/2006/relationships" id="261" r:id="R3a10af9230724d37"/>
    <p:sldId xmlns:r="http://schemas.openxmlformats.org/officeDocument/2006/relationships" id="262" r:id="R0e96af8d01b348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d6c79281f4d27" /><Relationship Type="http://schemas.openxmlformats.org/officeDocument/2006/relationships/slide" Target="/ppt/slides/slide1.xml" Id="Rc7f25a85d4af4563" /><Relationship Type="http://schemas.openxmlformats.org/officeDocument/2006/relationships/slide" Target="/ppt/slides/slide2.xml" Id="Rb996fd6f6a9346a0" /><Relationship Type="http://schemas.openxmlformats.org/officeDocument/2006/relationships/slide" Target="/ppt/slides/slide3.xml" Id="R266a7e052abf4512" /><Relationship Type="http://schemas.openxmlformats.org/officeDocument/2006/relationships/slide" Target="/ppt/slides/slide4.xml" Id="Ra142e138fc304a1a" /><Relationship Type="http://schemas.openxmlformats.org/officeDocument/2006/relationships/slide" Target="/ppt/slides/slide5.xml" Id="Rbdf8da89673d46d9" /><Relationship Type="http://schemas.openxmlformats.org/officeDocument/2006/relationships/slide" Target="/ppt/slides/slide6.xml" Id="R3a10af9230724d37" /><Relationship Type="http://schemas.openxmlformats.org/officeDocument/2006/relationships/slide" Target="/ppt/slides/slide7.xml" Id="R0e96af8d01b348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92488ac4749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2cb22f2674e95" /><Relationship Type="http://schemas.openxmlformats.org/officeDocument/2006/relationships/theme" Target="/ppt/slideMasters/theme/theme1.xml" Id="Rb61ee50bf5184b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62cb22f2674e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d1fb5cfa642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04286ce6c41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94c342a894a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51177690249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91e53236646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c516183e64c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38b7559e14b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2 296 835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42 558 195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42 572 695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MARTHE CHRISTINE HELMERS STRØMHAUG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 gate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930 472 549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 AS</a:t>
            </a:r>
          </a:p>
        </p:txBody>
      </p:sp>
    </p:spTree>
  </p:cSld>
  <p:clrMapOvr>
    <a:masterClrMapping xmlns:a="http://schemas.openxmlformats.org/drawingml/2006/main"/>
  </p:clrMapOvr>
</p:sld>
</file>