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4157f753c049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e8b334480451f"/>
  </p:sldMasterIdLst>
  <p:sldIdLst>
    <p:sldId xmlns:r="http://schemas.openxmlformats.org/officeDocument/2006/relationships" id="256" r:id="R81312d37a7944e64"/>
    <p:sldId xmlns:r="http://schemas.openxmlformats.org/officeDocument/2006/relationships" id="257" r:id="Rcc1df204062c4d79"/>
    <p:sldId xmlns:r="http://schemas.openxmlformats.org/officeDocument/2006/relationships" id="258" r:id="R1cf4d139466b473d"/>
    <p:sldId xmlns:r="http://schemas.openxmlformats.org/officeDocument/2006/relationships" id="259" r:id="R41757ee0bd224dd0"/>
    <p:sldId xmlns:r="http://schemas.openxmlformats.org/officeDocument/2006/relationships" id="260" r:id="Rcc58403aedef4e0f"/>
    <p:sldId xmlns:r="http://schemas.openxmlformats.org/officeDocument/2006/relationships" id="261" r:id="R74d1b479588f4a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e8b334480451f" /><Relationship Type="http://schemas.openxmlformats.org/officeDocument/2006/relationships/slide" Target="/ppt/slides/slide1.xml" Id="R81312d37a7944e64" /><Relationship Type="http://schemas.openxmlformats.org/officeDocument/2006/relationships/slide" Target="/ppt/slides/slide2.xml" Id="Rcc1df204062c4d79" /><Relationship Type="http://schemas.openxmlformats.org/officeDocument/2006/relationships/slide" Target="/ppt/slides/slide3.xml" Id="R1cf4d139466b473d" /><Relationship Type="http://schemas.openxmlformats.org/officeDocument/2006/relationships/slide" Target="/ppt/slides/slide4.xml" Id="R41757ee0bd224dd0" /><Relationship Type="http://schemas.openxmlformats.org/officeDocument/2006/relationships/slide" Target="/ppt/slides/slide5.xml" Id="Rcc58403aedef4e0f" /><Relationship Type="http://schemas.openxmlformats.org/officeDocument/2006/relationships/slide" Target="/ppt/slides/slide6.xml" Id="R74d1b479588f4a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780018c49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3cb2be40541c4" /><Relationship Type="http://schemas.openxmlformats.org/officeDocument/2006/relationships/theme" Target="/ppt/slideMasters/theme/theme1.xml" Id="Rf7f3a70e4174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c3cb2be405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58b37c4a9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8c2d8a0d542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158bb4c7746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a82d57acb4d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749e33b84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ec1edb77743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ATAM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930 472 964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ATAM ENTREPRENØR AS</a:t>
            </a:r>
          </a:p>
        </p:txBody>
      </p:sp>
    </p:spTree>
  </p:cSld>
  <p:clrMapOvr>
    <a:masterClrMapping xmlns:a="http://schemas.openxmlformats.org/drawingml/2006/main"/>
  </p:clrMapOvr>
</p:sld>
</file>