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d9f14de6c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58f91cc7d4032"/>
  </p:sldMasterIdLst>
  <p:sldIdLst>
    <p:sldId xmlns:r="http://schemas.openxmlformats.org/officeDocument/2006/relationships" id="256" r:id="R306f10e084414456"/>
    <p:sldId xmlns:r="http://schemas.openxmlformats.org/officeDocument/2006/relationships" id="257" r:id="R7d06b3c3832a4edb"/>
    <p:sldId xmlns:r="http://schemas.openxmlformats.org/officeDocument/2006/relationships" id="258" r:id="R16a7503f671f4885"/>
    <p:sldId xmlns:r="http://schemas.openxmlformats.org/officeDocument/2006/relationships" id="259" r:id="Re4648a7231264a5f"/>
    <p:sldId xmlns:r="http://schemas.openxmlformats.org/officeDocument/2006/relationships" id="260" r:id="Rb2d9b58623444fe3"/>
    <p:sldId xmlns:r="http://schemas.openxmlformats.org/officeDocument/2006/relationships" id="261" r:id="Re4507928091a4084"/>
    <p:sldId xmlns:r="http://schemas.openxmlformats.org/officeDocument/2006/relationships" id="262" r:id="R482945f5150d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58f91cc7d4032" /><Relationship Type="http://schemas.openxmlformats.org/officeDocument/2006/relationships/slide" Target="/ppt/slides/slide1.xml" Id="R306f10e084414456" /><Relationship Type="http://schemas.openxmlformats.org/officeDocument/2006/relationships/slide" Target="/ppt/slides/slide2.xml" Id="R7d06b3c3832a4edb" /><Relationship Type="http://schemas.openxmlformats.org/officeDocument/2006/relationships/slide" Target="/ppt/slides/slide3.xml" Id="R16a7503f671f4885" /><Relationship Type="http://schemas.openxmlformats.org/officeDocument/2006/relationships/slide" Target="/ppt/slides/slide4.xml" Id="Re4648a7231264a5f" /><Relationship Type="http://schemas.openxmlformats.org/officeDocument/2006/relationships/slide" Target="/ppt/slides/slide5.xml" Id="Rb2d9b58623444fe3" /><Relationship Type="http://schemas.openxmlformats.org/officeDocument/2006/relationships/slide" Target="/ppt/slides/slide6.xml" Id="Re4507928091a4084" /><Relationship Type="http://schemas.openxmlformats.org/officeDocument/2006/relationships/slide" Target="/ppt/slides/slide7.xml" Id="R482945f5150d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97a31f9dc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a4a031fc4ca5" /><Relationship Type="http://schemas.openxmlformats.org/officeDocument/2006/relationships/theme" Target="/ppt/slideMasters/theme/theme1.xml" Id="R8e454cb4e28f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da4a031fc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0326b840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5d271231d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2cbb9e86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4c996513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0480f4107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0ac913a0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f3dfa4e0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ATAM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MGU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SKALØ BJERKE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