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8ae6493904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4c2dd22db84f25"/>
  </p:sldMasterIdLst>
  <p:sldIdLst>
    <p:sldId xmlns:r="http://schemas.openxmlformats.org/officeDocument/2006/relationships" id="256" r:id="R49819bca149f43cb"/>
    <p:sldId xmlns:r="http://schemas.openxmlformats.org/officeDocument/2006/relationships" id="257" r:id="R3c11145acc2a43a2"/>
    <p:sldId xmlns:r="http://schemas.openxmlformats.org/officeDocument/2006/relationships" id="258" r:id="R7a48d52a1b1a44f0"/>
    <p:sldId xmlns:r="http://schemas.openxmlformats.org/officeDocument/2006/relationships" id="259" r:id="R844be4f9d99e4d63"/>
    <p:sldId xmlns:r="http://schemas.openxmlformats.org/officeDocument/2006/relationships" id="260" r:id="Rbb8f484745b14167"/>
    <p:sldId xmlns:r="http://schemas.openxmlformats.org/officeDocument/2006/relationships" id="261" r:id="R61cd71db8eaf4d65"/>
    <p:sldId xmlns:r="http://schemas.openxmlformats.org/officeDocument/2006/relationships" id="262" r:id="R7839b604c25c44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c2dd22db84f25" /><Relationship Type="http://schemas.openxmlformats.org/officeDocument/2006/relationships/slide" Target="/ppt/slides/slide1.xml" Id="R49819bca149f43cb" /><Relationship Type="http://schemas.openxmlformats.org/officeDocument/2006/relationships/slide" Target="/ppt/slides/slide2.xml" Id="R3c11145acc2a43a2" /><Relationship Type="http://schemas.openxmlformats.org/officeDocument/2006/relationships/slide" Target="/ppt/slides/slide3.xml" Id="R7a48d52a1b1a44f0" /><Relationship Type="http://schemas.openxmlformats.org/officeDocument/2006/relationships/slide" Target="/ppt/slides/slide4.xml" Id="R844be4f9d99e4d63" /><Relationship Type="http://schemas.openxmlformats.org/officeDocument/2006/relationships/slide" Target="/ppt/slides/slide5.xml" Id="Rbb8f484745b14167" /><Relationship Type="http://schemas.openxmlformats.org/officeDocument/2006/relationships/slide" Target="/ppt/slides/slide6.xml" Id="R61cd71db8eaf4d65" /><Relationship Type="http://schemas.openxmlformats.org/officeDocument/2006/relationships/slide" Target="/ppt/slides/slide7.xml" Id="R7839b604c25c44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c2b60e7f1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12e89dee7442e" /><Relationship Type="http://schemas.openxmlformats.org/officeDocument/2006/relationships/theme" Target="/ppt/slideMasters/theme/theme1.xml" Id="Rcac7396aba32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812e89dee744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805cdf2d345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73c662fc5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54e838dd34e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eedd42e1441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bf74f0c534d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2ad197ea746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1b912a1e7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NRP AKSJER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AKSJER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10 557 769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67 191 375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67 248 375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NRP INVESTERING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ALBATROSS INVESTMENT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AKSJER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Ness, Risan &amp; Partners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NRP AKSJER AS</a:t>
            </a:r>
          </a:p>
        </p:txBody>
      </p:sp>
    </p:spTree>
  </p:cSld>
  <p:clrMapOvr>
    <a:masterClrMapping xmlns:a="http://schemas.openxmlformats.org/drawingml/2006/main"/>
  </p:clrMapOvr>
</p:sld>
</file>