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dba04a9ce5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89b408c59841b0"/>
  </p:sldMasterIdLst>
  <p:sldIdLst>
    <p:sldId xmlns:r="http://schemas.openxmlformats.org/officeDocument/2006/relationships" id="256" r:id="R171962975299455a"/>
    <p:sldId xmlns:r="http://schemas.openxmlformats.org/officeDocument/2006/relationships" id="257" r:id="Reebbed4e8cb446bc"/>
    <p:sldId xmlns:r="http://schemas.openxmlformats.org/officeDocument/2006/relationships" id="258" r:id="R174141ff271c4121"/>
    <p:sldId xmlns:r="http://schemas.openxmlformats.org/officeDocument/2006/relationships" id="259" r:id="R226d964b017d4a48"/>
    <p:sldId xmlns:r="http://schemas.openxmlformats.org/officeDocument/2006/relationships" id="260" r:id="R30bdedc78c914cdc"/>
    <p:sldId xmlns:r="http://schemas.openxmlformats.org/officeDocument/2006/relationships" id="261" r:id="Rdd254bac29744b2b"/>
    <p:sldId xmlns:r="http://schemas.openxmlformats.org/officeDocument/2006/relationships" id="262" r:id="R890ca1b6187a4a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9b408c59841b0" /><Relationship Type="http://schemas.openxmlformats.org/officeDocument/2006/relationships/slide" Target="/ppt/slides/slide1.xml" Id="R171962975299455a" /><Relationship Type="http://schemas.openxmlformats.org/officeDocument/2006/relationships/slide" Target="/ppt/slides/slide2.xml" Id="Reebbed4e8cb446bc" /><Relationship Type="http://schemas.openxmlformats.org/officeDocument/2006/relationships/slide" Target="/ppt/slides/slide3.xml" Id="R174141ff271c4121" /><Relationship Type="http://schemas.openxmlformats.org/officeDocument/2006/relationships/slide" Target="/ppt/slides/slide4.xml" Id="R226d964b017d4a48" /><Relationship Type="http://schemas.openxmlformats.org/officeDocument/2006/relationships/slide" Target="/ppt/slides/slide5.xml" Id="R30bdedc78c914cdc" /><Relationship Type="http://schemas.openxmlformats.org/officeDocument/2006/relationships/slide" Target="/ppt/slides/slide6.xml" Id="Rdd254bac29744b2b" /><Relationship Type="http://schemas.openxmlformats.org/officeDocument/2006/relationships/slide" Target="/ppt/slides/slide7.xml" Id="R890ca1b6187a4a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ae3dd687644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71b1a5cd44c9b" /><Relationship Type="http://schemas.openxmlformats.org/officeDocument/2006/relationships/theme" Target="/ppt/slideMasters/theme/theme1.xml" Id="R292b49bd742a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d71b1a5cd4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d3f87767b45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b15f70903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cfe2c081248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5bfdbef29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df45b8832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4ce869ebe4d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cd99b6822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JAHR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 &amp; DØTRE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−513 990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5 538 666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89 107 736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296 109 725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KFH INVEST AS  –  49,2 %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SILJEPOTT INVEST AS  –  49,2 %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GLADS VEI 24 AS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Glads vei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&amp; DØTRE AS</a:t>
            </a:r>
          </a:p>
        </p:txBody>
      </p:sp>
    </p:spTree>
  </p:cSld>
  <p:clrMapOvr>
    <a:masterClrMapping xmlns:a="http://schemas.openxmlformats.org/drawingml/2006/main"/>
  </p:clrMapOvr>
</p:sld>
</file>