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6c817660d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951bd15474edb"/>
  </p:sldMasterIdLst>
  <p:sldIdLst>
    <p:sldId xmlns:r="http://schemas.openxmlformats.org/officeDocument/2006/relationships" id="256" r:id="R86a1472dcb7f4d99"/>
    <p:sldId xmlns:r="http://schemas.openxmlformats.org/officeDocument/2006/relationships" id="257" r:id="R9b4644299f7a4dc9"/>
    <p:sldId xmlns:r="http://schemas.openxmlformats.org/officeDocument/2006/relationships" id="258" r:id="Ra7288e1a72be4b82"/>
    <p:sldId xmlns:r="http://schemas.openxmlformats.org/officeDocument/2006/relationships" id="259" r:id="R7dfd297869de40ba"/>
    <p:sldId xmlns:r="http://schemas.openxmlformats.org/officeDocument/2006/relationships" id="260" r:id="Rdd9a088b5411467d"/>
    <p:sldId xmlns:r="http://schemas.openxmlformats.org/officeDocument/2006/relationships" id="261" r:id="Reec4ec5306e04010"/>
    <p:sldId xmlns:r="http://schemas.openxmlformats.org/officeDocument/2006/relationships" id="262" r:id="Rf9a25a023831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951bd15474edb" /><Relationship Type="http://schemas.openxmlformats.org/officeDocument/2006/relationships/slide" Target="/ppt/slides/slide1.xml" Id="R86a1472dcb7f4d99" /><Relationship Type="http://schemas.openxmlformats.org/officeDocument/2006/relationships/slide" Target="/ppt/slides/slide2.xml" Id="R9b4644299f7a4dc9" /><Relationship Type="http://schemas.openxmlformats.org/officeDocument/2006/relationships/slide" Target="/ppt/slides/slide3.xml" Id="Ra7288e1a72be4b82" /><Relationship Type="http://schemas.openxmlformats.org/officeDocument/2006/relationships/slide" Target="/ppt/slides/slide4.xml" Id="R7dfd297869de40ba" /><Relationship Type="http://schemas.openxmlformats.org/officeDocument/2006/relationships/slide" Target="/ppt/slides/slide5.xml" Id="Rdd9a088b5411467d" /><Relationship Type="http://schemas.openxmlformats.org/officeDocument/2006/relationships/slide" Target="/ppt/slides/slide6.xml" Id="Reec4ec5306e04010" /><Relationship Type="http://schemas.openxmlformats.org/officeDocument/2006/relationships/slide" Target="/ppt/slides/slide7.xml" Id="Rf9a25a023831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cfd26ae8c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7cc366d974af9" /><Relationship Type="http://schemas.openxmlformats.org/officeDocument/2006/relationships/theme" Target="/ppt/slideMasters/theme/theme1.xml" Id="Rf4d8d0d717c8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7cc366d97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2aac38bc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5743831f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4781c8022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38089ae9e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15998f49b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bc27e549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b342498b6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OLAS ANDRE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OLAS ANDRE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OLAS ANDRE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OLAS ANDRE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OLAS ANDRE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OLAS ANDRE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OLAS ANDRE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 MYTTING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KICKING HORSE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MM-HOLDING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ARILD KVITTINGEN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KJETIL KVITTINGEN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SKOGSETH SIGNE TORILL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OLAS ANDRE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930 480 592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OLAS ANDRE HOLDING AS</a:t>
            </a:r>
          </a:p>
        </p:txBody>
      </p:sp>
    </p:spTree>
  </p:cSld>
  <p:clrMapOvr>
    <a:masterClrMapping xmlns:a="http://schemas.openxmlformats.org/drawingml/2006/main"/>
  </p:clrMapOvr>
</p:sld>
</file>