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03e041d39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21e03dd8b45b4"/>
  </p:sldMasterIdLst>
  <p:sldIdLst>
    <p:sldId xmlns:r="http://schemas.openxmlformats.org/officeDocument/2006/relationships" id="256" r:id="Rfbe8d997c9064f67"/>
    <p:sldId xmlns:r="http://schemas.openxmlformats.org/officeDocument/2006/relationships" id="257" r:id="R08eb0b0d45254e68"/>
    <p:sldId xmlns:r="http://schemas.openxmlformats.org/officeDocument/2006/relationships" id="258" r:id="R53a2c40e18484e9d"/>
    <p:sldId xmlns:r="http://schemas.openxmlformats.org/officeDocument/2006/relationships" id="259" r:id="R3f9793d8fa054655"/>
    <p:sldId xmlns:r="http://schemas.openxmlformats.org/officeDocument/2006/relationships" id="260" r:id="R5dd1b7c4b90b433e"/>
    <p:sldId xmlns:r="http://schemas.openxmlformats.org/officeDocument/2006/relationships" id="261" r:id="R23070e59b401463d"/>
    <p:sldId xmlns:r="http://schemas.openxmlformats.org/officeDocument/2006/relationships" id="262" r:id="R4be7f2884a83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21e03dd8b45b4" /><Relationship Type="http://schemas.openxmlformats.org/officeDocument/2006/relationships/slide" Target="/ppt/slides/slide1.xml" Id="Rfbe8d997c9064f67" /><Relationship Type="http://schemas.openxmlformats.org/officeDocument/2006/relationships/slide" Target="/ppt/slides/slide2.xml" Id="R08eb0b0d45254e68" /><Relationship Type="http://schemas.openxmlformats.org/officeDocument/2006/relationships/slide" Target="/ppt/slides/slide3.xml" Id="R53a2c40e18484e9d" /><Relationship Type="http://schemas.openxmlformats.org/officeDocument/2006/relationships/slide" Target="/ppt/slides/slide4.xml" Id="R3f9793d8fa054655" /><Relationship Type="http://schemas.openxmlformats.org/officeDocument/2006/relationships/slide" Target="/ppt/slides/slide5.xml" Id="R5dd1b7c4b90b433e" /><Relationship Type="http://schemas.openxmlformats.org/officeDocument/2006/relationships/slide" Target="/ppt/slides/slide6.xml" Id="R23070e59b401463d" /><Relationship Type="http://schemas.openxmlformats.org/officeDocument/2006/relationships/slide" Target="/ppt/slides/slide7.xml" Id="R4be7f2884a83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e29f12f3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0662d11e414e" /><Relationship Type="http://schemas.openxmlformats.org/officeDocument/2006/relationships/theme" Target="/ppt/slideMasters/theme/theme1.xml" Id="R3d5b8d8e8d17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c0662d11e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4d47423b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49c5b2ff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3e46bef7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b3a8237a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fde1b74c0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5ff55858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6372db79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LINJAL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Bjørnstadmyra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930 484 717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LINJAL AS</a:t>
            </a:r>
          </a:p>
        </p:txBody>
      </p:sp>
    </p:spTree>
  </p:cSld>
  <p:clrMapOvr>
    <a:masterClrMapping xmlns:a="http://schemas.openxmlformats.org/drawingml/2006/main"/>
  </p:clrMapOvr>
</p:sld>
</file>