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672557cf3b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6c0f9b10b241ca"/>
  </p:sldMasterIdLst>
  <p:sldIdLst>
    <p:sldId xmlns:r="http://schemas.openxmlformats.org/officeDocument/2006/relationships" id="256" r:id="Refe93e78439c42ac"/>
    <p:sldId xmlns:r="http://schemas.openxmlformats.org/officeDocument/2006/relationships" id="257" r:id="Rd485c8f643ae4304"/>
    <p:sldId xmlns:r="http://schemas.openxmlformats.org/officeDocument/2006/relationships" id="258" r:id="Rf2419e0aeff247c3"/>
    <p:sldId xmlns:r="http://schemas.openxmlformats.org/officeDocument/2006/relationships" id="259" r:id="R0234d45cba704503"/>
    <p:sldId xmlns:r="http://schemas.openxmlformats.org/officeDocument/2006/relationships" id="260" r:id="R40b52f16087f42d6"/>
    <p:sldId xmlns:r="http://schemas.openxmlformats.org/officeDocument/2006/relationships" id="261" r:id="R7ce44f2b90b2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6c0f9b10b241ca" /><Relationship Type="http://schemas.openxmlformats.org/officeDocument/2006/relationships/slide" Target="/ppt/slides/slide1.xml" Id="Refe93e78439c42ac" /><Relationship Type="http://schemas.openxmlformats.org/officeDocument/2006/relationships/slide" Target="/ppt/slides/slide2.xml" Id="Rd485c8f643ae4304" /><Relationship Type="http://schemas.openxmlformats.org/officeDocument/2006/relationships/slide" Target="/ppt/slides/slide3.xml" Id="Rf2419e0aeff247c3" /><Relationship Type="http://schemas.openxmlformats.org/officeDocument/2006/relationships/slide" Target="/ppt/slides/slide4.xml" Id="R0234d45cba704503" /><Relationship Type="http://schemas.openxmlformats.org/officeDocument/2006/relationships/slide" Target="/ppt/slides/slide5.xml" Id="R40b52f16087f42d6" /><Relationship Type="http://schemas.openxmlformats.org/officeDocument/2006/relationships/slide" Target="/ppt/slides/slide6.xml" Id="R7ce44f2b90b2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373ae4a983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c0844053e4789" /><Relationship Type="http://schemas.openxmlformats.org/officeDocument/2006/relationships/theme" Target="/ppt/slideMasters/theme/theme1.xml" Id="Rd1f9af4930a3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c0844053e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21a3ffa16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7bb97bb2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c25b8087a48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d1b0327f9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9d2c531dd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67131aa31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SMART ACCOUNTING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SMART ACCOUNTING DA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283 345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Fossekallen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